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3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6" r:id="rId11"/>
    <p:sldId id="267" r:id="rId12"/>
    <p:sldId id="271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5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image" Target="../media/image20.jpeg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image" Target="../media/image1.jpeg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8CA30A-83F1-4FB9-BF29-8E7DE90E4B24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BF38DD6-5D36-4150-A81F-88038DBA7A0F}">
      <dgm:prSet/>
      <dgm:spPr/>
      <dgm:t>
        <a:bodyPr/>
        <a:lstStyle/>
        <a:p>
          <a:pPr>
            <a:defRPr cap="all"/>
          </a:pPr>
          <a:r>
            <a:rPr lang="en-US"/>
            <a:t>Activity to view the selected list of grid navigating to the travel location.</a:t>
          </a:r>
        </a:p>
      </dgm:t>
    </dgm:pt>
    <dgm:pt modelId="{861EEAF5-7C57-4BAE-A63B-88C5D4A223DA}" type="parTrans" cxnId="{B27E4FFF-8AAA-4BFA-AE35-A24778377CB2}">
      <dgm:prSet/>
      <dgm:spPr/>
      <dgm:t>
        <a:bodyPr/>
        <a:lstStyle/>
        <a:p>
          <a:endParaRPr lang="en-US"/>
        </a:p>
      </dgm:t>
    </dgm:pt>
    <dgm:pt modelId="{F7F2F9AD-8016-4349-9157-1FA7FFFE87E0}" type="sibTrans" cxnId="{B27E4FFF-8AAA-4BFA-AE35-A24778377CB2}">
      <dgm:prSet/>
      <dgm:spPr/>
      <dgm:t>
        <a:bodyPr/>
        <a:lstStyle/>
        <a:p>
          <a:endParaRPr lang="en-US"/>
        </a:p>
      </dgm:t>
    </dgm:pt>
    <dgm:pt modelId="{D54BACA4-82E8-451C-8356-CB8AFEEFEC59}">
      <dgm:prSet/>
      <dgm:spPr/>
      <dgm:t>
        <a:bodyPr/>
        <a:lstStyle/>
        <a:p>
          <a:pPr>
            <a:defRPr cap="all"/>
          </a:pPr>
          <a:r>
            <a:rPr lang="en-US"/>
            <a:t>Representing with image view with heading following the description.</a:t>
          </a:r>
        </a:p>
      </dgm:t>
    </dgm:pt>
    <dgm:pt modelId="{C67BF587-2320-4678-84D4-EC9509E360F1}" type="parTrans" cxnId="{264DA511-00D0-4833-93AC-6D71A3BACA26}">
      <dgm:prSet/>
      <dgm:spPr/>
      <dgm:t>
        <a:bodyPr/>
        <a:lstStyle/>
        <a:p>
          <a:endParaRPr lang="en-US"/>
        </a:p>
      </dgm:t>
    </dgm:pt>
    <dgm:pt modelId="{6221841C-CEFB-41B4-9A09-06F8C6274620}" type="sibTrans" cxnId="{264DA511-00D0-4833-93AC-6D71A3BACA26}">
      <dgm:prSet/>
      <dgm:spPr/>
      <dgm:t>
        <a:bodyPr/>
        <a:lstStyle/>
        <a:p>
          <a:endParaRPr lang="en-US"/>
        </a:p>
      </dgm:t>
    </dgm:pt>
    <dgm:pt modelId="{EB71B233-2BD2-4CE7-BF71-DA6585570D80}">
      <dgm:prSet/>
      <dgm:spPr/>
      <dgm:t>
        <a:bodyPr/>
        <a:lstStyle/>
        <a:p>
          <a:pPr>
            <a:defRPr cap="all"/>
          </a:pPr>
          <a:r>
            <a:rPr lang="en-US"/>
            <a:t>Also, user will be able to book for the trip.</a:t>
          </a:r>
        </a:p>
      </dgm:t>
    </dgm:pt>
    <dgm:pt modelId="{73F84623-5B91-4E5D-99C9-74A3E5124167}" type="parTrans" cxnId="{A2B8458A-B279-4927-B48D-E2D400BC1D71}">
      <dgm:prSet/>
      <dgm:spPr/>
      <dgm:t>
        <a:bodyPr/>
        <a:lstStyle/>
        <a:p>
          <a:endParaRPr lang="en-US"/>
        </a:p>
      </dgm:t>
    </dgm:pt>
    <dgm:pt modelId="{0CEEF27C-3290-4206-A69F-55C541BC706E}" type="sibTrans" cxnId="{A2B8458A-B279-4927-B48D-E2D400BC1D71}">
      <dgm:prSet/>
      <dgm:spPr/>
      <dgm:t>
        <a:bodyPr/>
        <a:lstStyle/>
        <a:p>
          <a:endParaRPr lang="en-US"/>
        </a:p>
      </dgm:t>
    </dgm:pt>
    <dgm:pt modelId="{3C44346D-9D00-420D-B323-A35785C883B2}" type="pres">
      <dgm:prSet presAssocID="{038CA30A-83F1-4FB9-BF29-8E7DE90E4B24}" presName="linear" presStyleCnt="0">
        <dgm:presLayoutVars>
          <dgm:animLvl val="lvl"/>
          <dgm:resizeHandles val="exact"/>
        </dgm:presLayoutVars>
      </dgm:prSet>
      <dgm:spPr/>
    </dgm:pt>
    <dgm:pt modelId="{377BFE68-36AA-4ACD-B94F-FE204A04F3BD}" type="pres">
      <dgm:prSet presAssocID="{0BF38DD6-5D36-4150-A81F-88038DBA7A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FBD378-2B1C-49A1-A0B2-955943E66827}" type="pres">
      <dgm:prSet presAssocID="{F7F2F9AD-8016-4349-9157-1FA7FFFE87E0}" presName="spacer" presStyleCnt="0"/>
      <dgm:spPr/>
    </dgm:pt>
    <dgm:pt modelId="{C431206A-AECA-43A9-8730-B42A69F0721D}" type="pres">
      <dgm:prSet presAssocID="{D54BACA4-82E8-451C-8356-CB8AFEEFEC5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0B28408-2E24-4EAE-9B39-E698ED92C1E3}" type="pres">
      <dgm:prSet presAssocID="{6221841C-CEFB-41B4-9A09-06F8C6274620}" presName="spacer" presStyleCnt="0"/>
      <dgm:spPr/>
    </dgm:pt>
    <dgm:pt modelId="{319503A9-8CB1-4B78-B533-E2B4050FF10A}" type="pres">
      <dgm:prSet presAssocID="{EB71B233-2BD2-4CE7-BF71-DA6585570D8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64DA511-00D0-4833-93AC-6D71A3BACA26}" srcId="{038CA30A-83F1-4FB9-BF29-8E7DE90E4B24}" destId="{D54BACA4-82E8-451C-8356-CB8AFEEFEC59}" srcOrd="1" destOrd="0" parTransId="{C67BF587-2320-4678-84D4-EC9509E360F1}" sibTransId="{6221841C-CEFB-41B4-9A09-06F8C6274620}"/>
    <dgm:cxn modelId="{DBA62268-DFBD-41CB-A3F7-BDBEC2A49FD7}" type="presOf" srcId="{0BF38DD6-5D36-4150-A81F-88038DBA7A0F}" destId="{377BFE68-36AA-4ACD-B94F-FE204A04F3BD}" srcOrd="0" destOrd="0" presId="urn:microsoft.com/office/officeart/2005/8/layout/vList2"/>
    <dgm:cxn modelId="{36982276-3000-421A-BF6C-4FC9F84AF618}" type="presOf" srcId="{EB71B233-2BD2-4CE7-BF71-DA6585570D80}" destId="{319503A9-8CB1-4B78-B533-E2B4050FF10A}" srcOrd="0" destOrd="0" presId="urn:microsoft.com/office/officeart/2005/8/layout/vList2"/>
    <dgm:cxn modelId="{A2B8458A-B279-4927-B48D-E2D400BC1D71}" srcId="{038CA30A-83F1-4FB9-BF29-8E7DE90E4B24}" destId="{EB71B233-2BD2-4CE7-BF71-DA6585570D80}" srcOrd="2" destOrd="0" parTransId="{73F84623-5B91-4E5D-99C9-74A3E5124167}" sibTransId="{0CEEF27C-3290-4206-A69F-55C541BC706E}"/>
    <dgm:cxn modelId="{187FEB96-6330-4EDB-8341-AA57534380B3}" type="presOf" srcId="{D54BACA4-82E8-451C-8356-CB8AFEEFEC59}" destId="{C431206A-AECA-43A9-8730-B42A69F0721D}" srcOrd="0" destOrd="0" presId="urn:microsoft.com/office/officeart/2005/8/layout/vList2"/>
    <dgm:cxn modelId="{B7714CF6-1565-414A-A8F9-C7ED45C49004}" type="presOf" srcId="{038CA30A-83F1-4FB9-BF29-8E7DE90E4B24}" destId="{3C44346D-9D00-420D-B323-A35785C883B2}" srcOrd="0" destOrd="0" presId="urn:microsoft.com/office/officeart/2005/8/layout/vList2"/>
    <dgm:cxn modelId="{B27E4FFF-8AAA-4BFA-AE35-A24778377CB2}" srcId="{038CA30A-83F1-4FB9-BF29-8E7DE90E4B24}" destId="{0BF38DD6-5D36-4150-A81F-88038DBA7A0F}" srcOrd="0" destOrd="0" parTransId="{861EEAF5-7C57-4BAE-A63B-88C5D4A223DA}" sibTransId="{F7F2F9AD-8016-4349-9157-1FA7FFFE87E0}"/>
    <dgm:cxn modelId="{E0515F82-64D5-4948-9FFE-D2347591A6DF}" type="presParOf" srcId="{3C44346D-9D00-420D-B323-A35785C883B2}" destId="{377BFE68-36AA-4ACD-B94F-FE204A04F3BD}" srcOrd="0" destOrd="0" presId="urn:microsoft.com/office/officeart/2005/8/layout/vList2"/>
    <dgm:cxn modelId="{ACC2FBEF-F3FA-44B9-A526-04214BF1CF20}" type="presParOf" srcId="{3C44346D-9D00-420D-B323-A35785C883B2}" destId="{B8FBD378-2B1C-49A1-A0B2-955943E66827}" srcOrd="1" destOrd="0" presId="urn:microsoft.com/office/officeart/2005/8/layout/vList2"/>
    <dgm:cxn modelId="{D0AEC694-78AE-43A5-87BA-FF9625AFA8BB}" type="presParOf" srcId="{3C44346D-9D00-420D-B323-A35785C883B2}" destId="{C431206A-AECA-43A9-8730-B42A69F0721D}" srcOrd="2" destOrd="0" presId="urn:microsoft.com/office/officeart/2005/8/layout/vList2"/>
    <dgm:cxn modelId="{44AB63CC-A345-454F-9884-21EFD618926C}" type="presParOf" srcId="{3C44346D-9D00-420D-B323-A35785C883B2}" destId="{50B28408-2E24-4EAE-9B39-E698ED92C1E3}" srcOrd="3" destOrd="0" presId="urn:microsoft.com/office/officeart/2005/8/layout/vList2"/>
    <dgm:cxn modelId="{3659176C-2C5C-42F5-B230-AB9002450396}" type="presParOf" srcId="{3C44346D-9D00-420D-B323-A35785C883B2}" destId="{319503A9-8CB1-4B78-B533-E2B4050FF10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96C6E7-A746-45D3-BEF6-600CE087472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AF294F-D008-4666-AF75-3D752D729B3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Programming Languages: </a:t>
          </a:r>
          <a:r>
            <a:rPr lang="en-CA"/>
            <a:t>Java</a:t>
          </a:r>
          <a:endParaRPr lang="en-US"/>
        </a:p>
      </dgm:t>
    </dgm:pt>
    <dgm:pt modelId="{AEF37B79-28C3-4EA5-828B-0F2A3A1ED0ED}" type="parTrans" cxnId="{71E002A4-5897-4CE3-B2A7-7E1B490D2AA4}">
      <dgm:prSet/>
      <dgm:spPr/>
      <dgm:t>
        <a:bodyPr/>
        <a:lstStyle/>
        <a:p>
          <a:endParaRPr lang="en-US"/>
        </a:p>
      </dgm:t>
    </dgm:pt>
    <dgm:pt modelId="{CB76B2C3-56CA-40FC-9FD0-2F5BC3A96121}" type="sibTrans" cxnId="{71E002A4-5897-4CE3-B2A7-7E1B490D2AA4}">
      <dgm:prSet/>
      <dgm:spPr/>
      <dgm:t>
        <a:bodyPr/>
        <a:lstStyle/>
        <a:p>
          <a:endParaRPr lang="en-US"/>
        </a:p>
      </dgm:t>
    </dgm:pt>
    <dgm:pt modelId="{BB8304CA-F4B3-494D-94B7-56C74726910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Databases: </a:t>
          </a:r>
          <a:r>
            <a:rPr lang="en-CA"/>
            <a:t>SQLite and Firebase</a:t>
          </a:r>
          <a:endParaRPr lang="en-US"/>
        </a:p>
      </dgm:t>
    </dgm:pt>
    <dgm:pt modelId="{61FC17AE-F0F5-404D-9D9E-57CE3F8D3AD0}" type="parTrans" cxnId="{8547DD48-EA8F-4B4F-B912-8D993B59C000}">
      <dgm:prSet/>
      <dgm:spPr/>
      <dgm:t>
        <a:bodyPr/>
        <a:lstStyle/>
        <a:p>
          <a:endParaRPr lang="en-US"/>
        </a:p>
      </dgm:t>
    </dgm:pt>
    <dgm:pt modelId="{A3258AC7-3AF0-4A77-BC16-CD61790EAF83}" type="sibTrans" cxnId="{8547DD48-EA8F-4B4F-B912-8D993B59C000}">
      <dgm:prSet/>
      <dgm:spPr/>
      <dgm:t>
        <a:bodyPr/>
        <a:lstStyle/>
        <a:p>
          <a:endParaRPr lang="en-US"/>
        </a:p>
      </dgm:t>
    </dgm:pt>
    <dgm:pt modelId="{F230D489-F7E0-49D2-A75C-7F16BD7C235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Software Development Kit: </a:t>
          </a:r>
          <a:r>
            <a:rPr lang="en-CA"/>
            <a:t>Android Studio Version 4</a:t>
          </a:r>
          <a:endParaRPr lang="en-US"/>
        </a:p>
      </dgm:t>
    </dgm:pt>
    <dgm:pt modelId="{568C9DD2-DC23-49CF-9061-8A5D24518A3C}" type="parTrans" cxnId="{F7787EAC-8EC9-4BEE-9754-145ADABA355A}">
      <dgm:prSet/>
      <dgm:spPr/>
      <dgm:t>
        <a:bodyPr/>
        <a:lstStyle/>
        <a:p>
          <a:endParaRPr lang="en-US"/>
        </a:p>
      </dgm:t>
    </dgm:pt>
    <dgm:pt modelId="{FF5BA26F-0E27-4BE2-BC56-32EAD837643C}" type="sibTrans" cxnId="{F7787EAC-8EC9-4BEE-9754-145ADABA355A}">
      <dgm:prSet/>
      <dgm:spPr/>
      <dgm:t>
        <a:bodyPr/>
        <a:lstStyle/>
        <a:p>
          <a:endParaRPr lang="en-US"/>
        </a:p>
      </dgm:t>
    </dgm:pt>
    <dgm:pt modelId="{1E6B139F-B0F5-46C7-A8C1-08CBC203E9B1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 dirty="0"/>
            <a:t>Target Version: </a:t>
          </a:r>
          <a:r>
            <a:rPr lang="en-CA" dirty="0"/>
            <a:t>Android 7.0</a:t>
          </a:r>
          <a:endParaRPr lang="en-US" dirty="0"/>
        </a:p>
      </dgm:t>
    </dgm:pt>
    <dgm:pt modelId="{E5E37227-A737-4752-98C4-64E3A7F5FC4B}" type="parTrans" cxnId="{541A67C1-ECAB-449A-836D-5DC415F4E626}">
      <dgm:prSet/>
      <dgm:spPr/>
      <dgm:t>
        <a:bodyPr/>
        <a:lstStyle/>
        <a:p>
          <a:endParaRPr lang="en-US"/>
        </a:p>
      </dgm:t>
    </dgm:pt>
    <dgm:pt modelId="{443D09C7-263B-4EB7-A7C6-98C9D4A1BD7B}" type="sibTrans" cxnId="{541A67C1-ECAB-449A-836D-5DC415F4E626}">
      <dgm:prSet/>
      <dgm:spPr/>
      <dgm:t>
        <a:bodyPr/>
        <a:lstStyle/>
        <a:p>
          <a:endParaRPr lang="en-US"/>
        </a:p>
      </dgm:t>
    </dgm:pt>
    <dgm:pt modelId="{D3C734E9-202C-470A-8F19-054B6BDBADF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 dirty="0"/>
            <a:t>Design Patterns: </a:t>
          </a:r>
          <a:r>
            <a:rPr lang="en-CA" dirty="0"/>
            <a:t>A mixture of Model view Presenter(MVP), Model View ViewModel (MVVM), Factory Design Pattern etc.,</a:t>
          </a:r>
          <a:endParaRPr lang="en-US" dirty="0"/>
        </a:p>
      </dgm:t>
    </dgm:pt>
    <dgm:pt modelId="{289FAE11-A28E-4362-9707-C5CAD78AE6D6}" type="parTrans" cxnId="{985F279E-ECDE-41E8-ADE3-56D511614E8E}">
      <dgm:prSet/>
      <dgm:spPr/>
      <dgm:t>
        <a:bodyPr/>
        <a:lstStyle/>
        <a:p>
          <a:endParaRPr lang="en-US"/>
        </a:p>
      </dgm:t>
    </dgm:pt>
    <dgm:pt modelId="{2D45146B-A3C6-493C-98DE-07170B0864C8}" type="sibTrans" cxnId="{985F279E-ECDE-41E8-ADE3-56D511614E8E}">
      <dgm:prSet/>
      <dgm:spPr/>
      <dgm:t>
        <a:bodyPr/>
        <a:lstStyle/>
        <a:p>
          <a:endParaRPr lang="en-US"/>
        </a:p>
      </dgm:t>
    </dgm:pt>
    <dgm:pt modelId="{B57F86DC-72FD-4CC3-A06C-BA4E697B8B62}" type="pres">
      <dgm:prSet presAssocID="{0696C6E7-A746-45D3-BEF6-600CE0874720}" presName="root" presStyleCnt="0">
        <dgm:presLayoutVars>
          <dgm:dir/>
          <dgm:resizeHandles val="exact"/>
        </dgm:presLayoutVars>
      </dgm:prSet>
      <dgm:spPr/>
    </dgm:pt>
    <dgm:pt modelId="{2609DD4D-2257-4466-BF3B-7DB47D088892}" type="pres">
      <dgm:prSet presAssocID="{4EAF294F-D008-4666-AF75-3D752D729B33}" presName="compNode" presStyleCnt="0"/>
      <dgm:spPr/>
    </dgm:pt>
    <dgm:pt modelId="{5E0ECA47-D50D-49F8-8EF6-04E411A3E76A}" type="pres">
      <dgm:prSet presAssocID="{4EAF294F-D008-4666-AF75-3D752D729B3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76F4C37-A925-4DE4-9085-5AA102D06B3F}" type="pres">
      <dgm:prSet presAssocID="{4EAF294F-D008-4666-AF75-3D752D729B33}" presName="spaceRect" presStyleCnt="0"/>
      <dgm:spPr/>
    </dgm:pt>
    <dgm:pt modelId="{FBC33DEC-F068-466F-A3E2-8EA2D6273C98}" type="pres">
      <dgm:prSet presAssocID="{4EAF294F-D008-4666-AF75-3D752D729B33}" presName="textRect" presStyleLbl="revTx" presStyleIdx="0" presStyleCnt="5">
        <dgm:presLayoutVars>
          <dgm:chMax val="1"/>
          <dgm:chPref val="1"/>
        </dgm:presLayoutVars>
      </dgm:prSet>
      <dgm:spPr/>
    </dgm:pt>
    <dgm:pt modelId="{08B11FE3-F99B-4398-9E1D-2BE403487D0E}" type="pres">
      <dgm:prSet presAssocID="{CB76B2C3-56CA-40FC-9FD0-2F5BC3A96121}" presName="sibTrans" presStyleCnt="0"/>
      <dgm:spPr/>
    </dgm:pt>
    <dgm:pt modelId="{59D6F74C-D46D-4B16-AF26-C428930D54E6}" type="pres">
      <dgm:prSet presAssocID="{BB8304CA-F4B3-494D-94B7-56C74726910B}" presName="compNode" presStyleCnt="0"/>
      <dgm:spPr/>
    </dgm:pt>
    <dgm:pt modelId="{B359445D-7488-48FD-A259-969C08CBD490}" type="pres">
      <dgm:prSet presAssocID="{BB8304CA-F4B3-494D-94B7-56C7472691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B03E79A-91C9-4CBC-9685-C843DF793887}" type="pres">
      <dgm:prSet presAssocID="{BB8304CA-F4B3-494D-94B7-56C74726910B}" presName="spaceRect" presStyleCnt="0"/>
      <dgm:spPr/>
    </dgm:pt>
    <dgm:pt modelId="{9F547256-5265-438C-BE52-383E01E097B3}" type="pres">
      <dgm:prSet presAssocID="{BB8304CA-F4B3-494D-94B7-56C74726910B}" presName="textRect" presStyleLbl="revTx" presStyleIdx="1" presStyleCnt="5">
        <dgm:presLayoutVars>
          <dgm:chMax val="1"/>
          <dgm:chPref val="1"/>
        </dgm:presLayoutVars>
      </dgm:prSet>
      <dgm:spPr/>
    </dgm:pt>
    <dgm:pt modelId="{6DB65C5C-073F-4851-8071-60274B35C097}" type="pres">
      <dgm:prSet presAssocID="{A3258AC7-3AF0-4A77-BC16-CD61790EAF83}" presName="sibTrans" presStyleCnt="0"/>
      <dgm:spPr/>
    </dgm:pt>
    <dgm:pt modelId="{4D19429D-C590-4299-85F0-3E8D72A68229}" type="pres">
      <dgm:prSet presAssocID="{F230D489-F7E0-49D2-A75C-7F16BD7C2355}" presName="compNode" presStyleCnt="0"/>
      <dgm:spPr/>
    </dgm:pt>
    <dgm:pt modelId="{9E80C7EC-F9E8-4B02-9120-83B9C899B507}" type="pres">
      <dgm:prSet presAssocID="{F230D489-F7E0-49D2-A75C-7F16BD7C235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69D0BCB-300D-43EE-9FC7-0300F9A5C721}" type="pres">
      <dgm:prSet presAssocID="{F230D489-F7E0-49D2-A75C-7F16BD7C2355}" presName="spaceRect" presStyleCnt="0"/>
      <dgm:spPr/>
    </dgm:pt>
    <dgm:pt modelId="{3A1CD71D-BDD0-46A3-8C93-31F0FC815684}" type="pres">
      <dgm:prSet presAssocID="{F230D489-F7E0-49D2-A75C-7F16BD7C2355}" presName="textRect" presStyleLbl="revTx" presStyleIdx="2" presStyleCnt="5">
        <dgm:presLayoutVars>
          <dgm:chMax val="1"/>
          <dgm:chPref val="1"/>
        </dgm:presLayoutVars>
      </dgm:prSet>
      <dgm:spPr/>
    </dgm:pt>
    <dgm:pt modelId="{EC64C7F1-F6C5-478A-B4F5-28379541367B}" type="pres">
      <dgm:prSet presAssocID="{FF5BA26F-0E27-4BE2-BC56-32EAD837643C}" presName="sibTrans" presStyleCnt="0"/>
      <dgm:spPr/>
    </dgm:pt>
    <dgm:pt modelId="{7316FBC8-ED86-42C7-9185-E75786CC4C03}" type="pres">
      <dgm:prSet presAssocID="{1E6B139F-B0F5-46C7-A8C1-08CBC203E9B1}" presName="compNode" presStyleCnt="0"/>
      <dgm:spPr/>
    </dgm:pt>
    <dgm:pt modelId="{57D143A5-91EC-4878-93B2-C7D56EF3A3CC}" type="pres">
      <dgm:prSet presAssocID="{1E6B139F-B0F5-46C7-A8C1-08CBC203E9B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1D30430-D8DB-422E-9D37-EC14382AF26E}" type="pres">
      <dgm:prSet presAssocID="{1E6B139F-B0F5-46C7-A8C1-08CBC203E9B1}" presName="spaceRect" presStyleCnt="0"/>
      <dgm:spPr/>
    </dgm:pt>
    <dgm:pt modelId="{6E7AD0DE-89B4-4186-81CB-823BE4560BDC}" type="pres">
      <dgm:prSet presAssocID="{1E6B139F-B0F5-46C7-A8C1-08CBC203E9B1}" presName="textRect" presStyleLbl="revTx" presStyleIdx="3" presStyleCnt="5">
        <dgm:presLayoutVars>
          <dgm:chMax val="1"/>
          <dgm:chPref val="1"/>
        </dgm:presLayoutVars>
      </dgm:prSet>
      <dgm:spPr/>
    </dgm:pt>
    <dgm:pt modelId="{6009EDF7-31A8-4406-AB5E-3DC7BA373EA1}" type="pres">
      <dgm:prSet presAssocID="{443D09C7-263B-4EB7-A7C6-98C9D4A1BD7B}" presName="sibTrans" presStyleCnt="0"/>
      <dgm:spPr/>
    </dgm:pt>
    <dgm:pt modelId="{8BF07299-C250-4864-A69C-5487C4EBB983}" type="pres">
      <dgm:prSet presAssocID="{D3C734E9-202C-470A-8F19-054B6BDBADF3}" presName="compNode" presStyleCnt="0"/>
      <dgm:spPr/>
    </dgm:pt>
    <dgm:pt modelId="{08DD8FF3-715B-4278-9390-232DCF093C53}" type="pres">
      <dgm:prSet presAssocID="{D3C734E9-202C-470A-8F19-054B6BDBADF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ECCC987-949D-4FEB-8085-7447529129D3}" type="pres">
      <dgm:prSet presAssocID="{D3C734E9-202C-470A-8F19-054B6BDBADF3}" presName="spaceRect" presStyleCnt="0"/>
      <dgm:spPr/>
    </dgm:pt>
    <dgm:pt modelId="{D4DD998E-ACAB-4F02-B8C4-0FD18C12C8BC}" type="pres">
      <dgm:prSet presAssocID="{D3C734E9-202C-470A-8F19-054B6BDBADF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8432061-ECF0-4006-9001-ACC68102E3A4}" type="presOf" srcId="{BB8304CA-F4B3-494D-94B7-56C74726910B}" destId="{9F547256-5265-438C-BE52-383E01E097B3}" srcOrd="0" destOrd="0" presId="urn:microsoft.com/office/officeart/2018/2/layout/IconLabelList"/>
    <dgm:cxn modelId="{CE093F45-86D5-44E8-BA7C-FA55F87A06B2}" type="presOf" srcId="{4EAF294F-D008-4666-AF75-3D752D729B33}" destId="{FBC33DEC-F068-466F-A3E2-8EA2D6273C98}" srcOrd="0" destOrd="0" presId="urn:microsoft.com/office/officeart/2018/2/layout/IconLabelList"/>
    <dgm:cxn modelId="{8547DD48-EA8F-4B4F-B912-8D993B59C000}" srcId="{0696C6E7-A746-45D3-BEF6-600CE0874720}" destId="{BB8304CA-F4B3-494D-94B7-56C74726910B}" srcOrd="1" destOrd="0" parTransId="{61FC17AE-F0F5-404D-9D9E-57CE3F8D3AD0}" sibTransId="{A3258AC7-3AF0-4A77-BC16-CD61790EAF83}"/>
    <dgm:cxn modelId="{66DA554B-EB7E-46D6-AA8A-E614E559BF49}" type="presOf" srcId="{1E6B139F-B0F5-46C7-A8C1-08CBC203E9B1}" destId="{6E7AD0DE-89B4-4186-81CB-823BE4560BDC}" srcOrd="0" destOrd="0" presId="urn:microsoft.com/office/officeart/2018/2/layout/IconLabelList"/>
    <dgm:cxn modelId="{985F279E-ECDE-41E8-ADE3-56D511614E8E}" srcId="{0696C6E7-A746-45D3-BEF6-600CE0874720}" destId="{D3C734E9-202C-470A-8F19-054B6BDBADF3}" srcOrd="4" destOrd="0" parTransId="{289FAE11-A28E-4362-9707-C5CAD78AE6D6}" sibTransId="{2D45146B-A3C6-493C-98DE-07170B0864C8}"/>
    <dgm:cxn modelId="{06A150A1-861C-47C9-AEA7-6136523E7BAB}" type="presOf" srcId="{F230D489-F7E0-49D2-A75C-7F16BD7C2355}" destId="{3A1CD71D-BDD0-46A3-8C93-31F0FC815684}" srcOrd="0" destOrd="0" presId="urn:microsoft.com/office/officeart/2018/2/layout/IconLabelList"/>
    <dgm:cxn modelId="{71E002A4-5897-4CE3-B2A7-7E1B490D2AA4}" srcId="{0696C6E7-A746-45D3-BEF6-600CE0874720}" destId="{4EAF294F-D008-4666-AF75-3D752D729B33}" srcOrd="0" destOrd="0" parTransId="{AEF37B79-28C3-4EA5-828B-0F2A3A1ED0ED}" sibTransId="{CB76B2C3-56CA-40FC-9FD0-2F5BC3A96121}"/>
    <dgm:cxn modelId="{F7787EAC-8EC9-4BEE-9754-145ADABA355A}" srcId="{0696C6E7-A746-45D3-BEF6-600CE0874720}" destId="{F230D489-F7E0-49D2-A75C-7F16BD7C2355}" srcOrd="2" destOrd="0" parTransId="{568C9DD2-DC23-49CF-9061-8A5D24518A3C}" sibTransId="{FF5BA26F-0E27-4BE2-BC56-32EAD837643C}"/>
    <dgm:cxn modelId="{541A67C1-ECAB-449A-836D-5DC415F4E626}" srcId="{0696C6E7-A746-45D3-BEF6-600CE0874720}" destId="{1E6B139F-B0F5-46C7-A8C1-08CBC203E9B1}" srcOrd="3" destOrd="0" parTransId="{E5E37227-A737-4752-98C4-64E3A7F5FC4B}" sibTransId="{443D09C7-263B-4EB7-A7C6-98C9D4A1BD7B}"/>
    <dgm:cxn modelId="{1415A1EE-2C90-4861-A52D-9C8AFDB8D8BD}" type="presOf" srcId="{D3C734E9-202C-470A-8F19-054B6BDBADF3}" destId="{D4DD998E-ACAB-4F02-B8C4-0FD18C12C8BC}" srcOrd="0" destOrd="0" presId="urn:microsoft.com/office/officeart/2018/2/layout/IconLabelList"/>
    <dgm:cxn modelId="{1877D4FC-D789-4F78-BBC7-1C9C445C455A}" type="presOf" srcId="{0696C6E7-A746-45D3-BEF6-600CE0874720}" destId="{B57F86DC-72FD-4CC3-A06C-BA4E697B8B62}" srcOrd="0" destOrd="0" presId="urn:microsoft.com/office/officeart/2018/2/layout/IconLabelList"/>
    <dgm:cxn modelId="{5901A35D-094D-41F4-B8D4-4A5F92E6EA85}" type="presParOf" srcId="{B57F86DC-72FD-4CC3-A06C-BA4E697B8B62}" destId="{2609DD4D-2257-4466-BF3B-7DB47D088892}" srcOrd="0" destOrd="0" presId="urn:microsoft.com/office/officeart/2018/2/layout/IconLabelList"/>
    <dgm:cxn modelId="{1C64624C-C156-4B69-A73A-FB727FBC5E7D}" type="presParOf" srcId="{2609DD4D-2257-4466-BF3B-7DB47D088892}" destId="{5E0ECA47-D50D-49F8-8EF6-04E411A3E76A}" srcOrd="0" destOrd="0" presId="urn:microsoft.com/office/officeart/2018/2/layout/IconLabelList"/>
    <dgm:cxn modelId="{0BC70E62-694C-43FB-926E-297AACEBE314}" type="presParOf" srcId="{2609DD4D-2257-4466-BF3B-7DB47D088892}" destId="{576F4C37-A925-4DE4-9085-5AA102D06B3F}" srcOrd="1" destOrd="0" presId="urn:microsoft.com/office/officeart/2018/2/layout/IconLabelList"/>
    <dgm:cxn modelId="{9906555F-FED2-4B52-B787-A8E2874E0802}" type="presParOf" srcId="{2609DD4D-2257-4466-BF3B-7DB47D088892}" destId="{FBC33DEC-F068-466F-A3E2-8EA2D6273C98}" srcOrd="2" destOrd="0" presId="urn:microsoft.com/office/officeart/2018/2/layout/IconLabelList"/>
    <dgm:cxn modelId="{5D53C47E-A220-4802-9395-23B760DC78E6}" type="presParOf" srcId="{B57F86DC-72FD-4CC3-A06C-BA4E697B8B62}" destId="{08B11FE3-F99B-4398-9E1D-2BE403487D0E}" srcOrd="1" destOrd="0" presId="urn:microsoft.com/office/officeart/2018/2/layout/IconLabelList"/>
    <dgm:cxn modelId="{A3C00F9D-9AF9-49AC-8774-A5EDBE3B7B43}" type="presParOf" srcId="{B57F86DC-72FD-4CC3-A06C-BA4E697B8B62}" destId="{59D6F74C-D46D-4B16-AF26-C428930D54E6}" srcOrd="2" destOrd="0" presId="urn:microsoft.com/office/officeart/2018/2/layout/IconLabelList"/>
    <dgm:cxn modelId="{A5D0DC7D-991F-46BC-A49B-32EFC6F123F9}" type="presParOf" srcId="{59D6F74C-D46D-4B16-AF26-C428930D54E6}" destId="{B359445D-7488-48FD-A259-969C08CBD490}" srcOrd="0" destOrd="0" presId="urn:microsoft.com/office/officeart/2018/2/layout/IconLabelList"/>
    <dgm:cxn modelId="{AA0153DC-D88F-4BD5-BDAB-58DFA338036C}" type="presParOf" srcId="{59D6F74C-D46D-4B16-AF26-C428930D54E6}" destId="{CB03E79A-91C9-4CBC-9685-C843DF793887}" srcOrd="1" destOrd="0" presId="urn:microsoft.com/office/officeart/2018/2/layout/IconLabelList"/>
    <dgm:cxn modelId="{6091EFFB-D1A5-4EA2-99EC-D76AC4A39984}" type="presParOf" srcId="{59D6F74C-D46D-4B16-AF26-C428930D54E6}" destId="{9F547256-5265-438C-BE52-383E01E097B3}" srcOrd="2" destOrd="0" presId="urn:microsoft.com/office/officeart/2018/2/layout/IconLabelList"/>
    <dgm:cxn modelId="{C8591747-CCA0-4619-809B-82547C768473}" type="presParOf" srcId="{B57F86DC-72FD-4CC3-A06C-BA4E697B8B62}" destId="{6DB65C5C-073F-4851-8071-60274B35C097}" srcOrd="3" destOrd="0" presId="urn:microsoft.com/office/officeart/2018/2/layout/IconLabelList"/>
    <dgm:cxn modelId="{01DCF5CB-C4C8-4E4B-B768-34D2640278AC}" type="presParOf" srcId="{B57F86DC-72FD-4CC3-A06C-BA4E697B8B62}" destId="{4D19429D-C590-4299-85F0-3E8D72A68229}" srcOrd="4" destOrd="0" presId="urn:microsoft.com/office/officeart/2018/2/layout/IconLabelList"/>
    <dgm:cxn modelId="{8C8B9BC6-4CA7-4A25-BE31-F066533C1E9E}" type="presParOf" srcId="{4D19429D-C590-4299-85F0-3E8D72A68229}" destId="{9E80C7EC-F9E8-4B02-9120-83B9C899B507}" srcOrd="0" destOrd="0" presId="urn:microsoft.com/office/officeart/2018/2/layout/IconLabelList"/>
    <dgm:cxn modelId="{6690ADD5-858A-4BC6-9293-FDBEC95FACF4}" type="presParOf" srcId="{4D19429D-C590-4299-85F0-3E8D72A68229}" destId="{169D0BCB-300D-43EE-9FC7-0300F9A5C721}" srcOrd="1" destOrd="0" presId="urn:microsoft.com/office/officeart/2018/2/layout/IconLabelList"/>
    <dgm:cxn modelId="{A69380FD-A241-49A9-8C5B-E2360DF6FB98}" type="presParOf" srcId="{4D19429D-C590-4299-85F0-3E8D72A68229}" destId="{3A1CD71D-BDD0-46A3-8C93-31F0FC815684}" srcOrd="2" destOrd="0" presId="urn:microsoft.com/office/officeart/2018/2/layout/IconLabelList"/>
    <dgm:cxn modelId="{0B858B38-055F-451F-B68B-135702676670}" type="presParOf" srcId="{B57F86DC-72FD-4CC3-A06C-BA4E697B8B62}" destId="{EC64C7F1-F6C5-478A-B4F5-28379541367B}" srcOrd="5" destOrd="0" presId="urn:microsoft.com/office/officeart/2018/2/layout/IconLabelList"/>
    <dgm:cxn modelId="{213086DE-8282-4634-B117-4F4278D157AE}" type="presParOf" srcId="{B57F86DC-72FD-4CC3-A06C-BA4E697B8B62}" destId="{7316FBC8-ED86-42C7-9185-E75786CC4C03}" srcOrd="6" destOrd="0" presId="urn:microsoft.com/office/officeart/2018/2/layout/IconLabelList"/>
    <dgm:cxn modelId="{DD28692A-0B53-431A-8D45-B572547CC35E}" type="presParOf" srcId="{7316FBC8-ED86-42C7-9185-E75786CC4C03}" destId="{57D143A5-91EC-4878-93B2-C7D56EF3A3CC}" srcOrd="0" destOrd="0" presId="urn:microsoft.com/office/officeart/2018/2/layout/IconLabelList"/>
    <dgm:cxn modelId="{645D4FB3-BFC6-4FDB-9315-87ACEF93A864}" type="presParOf" srcId="{7316FBC8-ED86-42C7-9185-E75786CC4C03}" destId="{41D30430-D8DB-422E-9D37-EC14382AF26E}" srcOrd="1" destOrd="0" presId="urn:microsoft.com/office/officeart/2018/2/layout/IconLabelList"/>
    <dgm:cxn modelId="{CB46EC47-28AB-4690-8801-19643697566F}" type="presParOf" srcId="{7316FBC8-ED86-42C7-9185-E75786CC4C03}" destId="{6E7AD0DE-89B4-4186-81CB-823BE4560BDC}" srcOrd="2" destOrd="0" presId="urn:microsoft.com/office/officeart/2018/2/layout/IconLabelList"/>
    <dgm:cxn modelId="{7625658C-B8D8-4B1B-89E0-6A2C37D8D879}" type="presParOf" srcId="{B57F86DC-72FD-4CC3-A06C-BA4E697B8B62}" destId="{6009EDF7-31A8-4406-AB5E-3DC7BA373EA1}" srcOrd="7" destOrd="0" presId="urn:microsoft.com/office/officeart/2018/2/layout/IconLabelList"/>
    <dgm:cxn modelId="{946F13F9-E24E-4A6F-9D42-A21EAE07F3FA}" type="presParOf" srcId="{B57F86DC-72FD-4CC3-A06C-BA4E697B8B62}" destId="{8BF07299-C250-4864-A69C-5487C4EBB983}" srcOrd="8" destOrd="0" presId="urn:microsoft.com/office/officeart/2018/2/layout/IconLabelList"/>
    <dgm:cxn modelId="{4ACF3392-E75D-4CAC-AE54-6A9940E52D64}" type="presParOf" srcId="{8BF07299-C250-4864-A69C-5487C4EBB983}" destId="{08DD8FF3-715B-4278-9390-232DCF093C53}" srcOrd="0" destOrd="0" presId="urn:microsoft.com/office/officeart/2018/2/layout/IconLabelList"/>
    <dgm:cxn modelId="{9E499690-3F0D-4949-B4DF-4213661FC0EC}" type="presParOf" srcId="{8BF07299-C250-4864-A69C-5487C4EBB983}" destId="{0ECCC987-949D-4FEB-8085-7447529129D3}" srcOrd="1" destOrd="0" presId="urn:microsoft.com/office/officeart/2018/2/layout/IconLabelList"/>
    <dgm:cxn modelId="{EF9A8762-EEF1-4385-9802-56637D3C80BE}" type="presParOf" srcId="{8BF07299-C250-4864-A69C-5487C4EBB983}" destId="{D4DD998E-ACAB-4F02-B8C4-0FD18C12C8B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9DC82D-C305-48CB-9DDA-05A51BAC758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2421682-1B55-4602-B9E8-2BD5B0DF2281}">
      <dgm:prSet/>
      <dgm:spPr/>
      <dgm:t>
        <a:bodyPr/>
        <a:lstStyle/>
        <a:p>
          <a:r>
            <a:rPr lang="en-US" b="1" i="0"/>
            <a:t>Platform and Compatibility:</a:t>
          </a:r>
          <a:endParaRPr lang="en-US"/>
        </a:p>
      </dgm:t>
    </dgm:pt>
    <dgm:pt modelId="{A6DB8797-68C6-446A-89FD-7AFBA2D6B048}" type="parTrans" cxnId="{7E5686EC-6E24-41FE-970B-B57682F9B037}">
      <dgm:prSet/>
      <dgm:spPr/>
      <dgm:t>
        <a:bodyPr/>
        <a:lstStyle/>
        <a:p>
          <a:endParaRPr lang="en-US"/>
        </a:p>
      </dgm:t>
    </dgm:pt>
    <dgm:pt modelId="{F224928B-4A7B-48DD-A784-6D59726A4774}" type="sibTrans" cxnId="{7E5686EC-6E24-41FE-970B-B57682F9B037}">
      <dgm:prSet/>
      <dgm:spPr/>
      <dgm:t>
        <a:bodyPr/>
        <a:lstStyle/>
        <a:p>
          <a:endParaRPr lang="en-US"/>
        </a:p>
      </dgm:t>
    </dgm:pt>
    <dgm:pt modelId="{079419FD-D997-40E7-A6EC-5E3EABFF7777}">
      <dgm:prSet/>
      <dgm:spPr/>
      <dgm:t>
        <a:bodyPr/>
        <a:lstStyle/>
        <a:p>
          <a:r>
            <a:rPr lang="en-US" b="0" i="0"/>
            <a:t>The app will be developed for the Android operating system, targeting a minimum Android version of 7.0 (Nougat) to maximize compatibility.</a:t>
          </a:r>
          <a:endParaRPr lang="en-US"/>
        </a:p>
      </dgm:t>
    </dgm:pt>
    <dgm:pt modelId="{C02C673C-BB0E-4D39-84B1-E2A2CD2E7D9A}" type="parTrans" cxnId="{0469FAA0-9986-4A67-B0B5-928439BCD700}">
      <dgm:prSet/>
      <dgm:spPr/>
      <dgm:t>
        <a:bodyPr/>
        <a:lstStyle/>
        <a:p>
          <a:endParaRPr lang="en-US"/>
        </a:p>
      </dgm:t>
    </dgm:pt>
    <dgm:pt modelId="{BA44DC63-BF14-4EAE-9E22-A54C6562F6F1}" type="sibTrans" cxnId="{0469FAA0-9986-4A67-B0B5-928439BCD700}">
      <dgm:prSet/>
      <dgm:spPr/>
      <dgm:t>
        <a:bodyPr/>
        <a:lstStyle/>
        <a:p>
          <a:endParaRPr lang="en-US"/>
        </a:p>
      </dgm:t>
    </dgm:pt>
    <dgm:pt modelId="{A6FBC24A-C77F-47CA-B6B8-C9758457B1AB}">
      <dgm:prSet/>
      <dgm:spPr/>
      <dgm:t>
        <a:bodyPr/>
        <a:lstStyle/>
        <a:p>
          <a:r>
            <a:rPr lang="en-US" b="1" i="0"/>
            <a:t>Homepage:</a:t>
          </a:r>
          <a:endParaRPr lang="en-US"/>
        </a:p>
      </dgm:t>
    </dgm:pt>
    <dgm:pt modelId="{B11D1984-E3AA-4AA7-BFD8-9CE808DA7883}" type="parTrans" cxnId="{61BEA5AD-AB46-480F-B4E2-D2F381E1F19F}">
      <dgm:prSet/>
      <dgm:spPr/>
      <dgm:t>
        <a:bodyPr/>
        <a:lstStyle/>
        <a:p>
          <a:endParaRPr lang="en-US"/>
        </a:p>
      </dgm:t>
    </dgm:pt>
    <dgm:pt modelId="{5D2E460B-66C9-4BFA-9B3A-423C9534B810}" type="sibTrans" cxnId="{61BEA5AD-AB46-480F-B4E2-D2F381E1F19F}">
      <dgm:prSet/>
      <dgm:spPr/>
      <dgm:t>
        <a:bodyPr/>
        <a:lstStyle/>
        <a:p>
          <a:endParaRPr lang="en-US"/>
        </a:p>
      </dgm:t>
    </dgm:pt>
    <dgm:pt modelId="{96EEEB14-1C9B-493C-8805-77855A9DAF2B}">
      <dgm:prSet/>
      <dgm:spPr/>
      <dgm:t>
        <a:bodyPr/>
        <a:lstStyle/>
        <a:p>
          <a:r>
            <a:rPr lang="en-US" b="0" i="0"/>
            <a:t>Implement a user-friendly and responsive homepage.</a:t>
          </a:r>
          <a:endParaRPr lang="en-US"/>
        </a:p>
      </dgm:t>
    </dgm:pt>
    <dgm:pt modelId="{9DB2AAC3-DDD0-451A-8C0F-7C32789D478A}" type="parTrans" cxnId="{E152D5CD-2B94-4B96-B60A-A29D09A759C1}">
      <dgm:prSet/>
      <dgm:spPr/>
      <dgm:t>
        <a:bodyPr/>
        <a:lstStyle/>
        <a:p>
          <a:endParaRPr lang="en-US"/>
        </a:p>
      </dgm:t>
    </dgm:pt>
    <dgm:pt modelId="{85137BCB-8D28-4F01-B5F8-FB4594BBBC70}" type="sibTrans" cxnId="{E152D5CD-2B94-4B96-B60A-A29D09A759C1}">
      <dgm:prSet/>
      <dgm:spPr/>
      <dgm:t>
        <a:bodyPr/>
        <a:lstStyle/>
        <a:p>
          <a:endParaRPr lang="en-US"/>
        </a:p>
      </dgm:t>
    </dgm:pt>
    <dgm:pt modelId="{D5E826FA-B451-4607-A1CD-4C101AF472FD}">
      <dgm:prSet/>
      <dgm:spPr/>
      <dgm:t>
        <a:bodyPr/>
        <a:lstStyle/>
        <a:p>
          <a:r>
            <a:rPr lang="en-US" b="0" i="0"/>
            <a:t>Include a search bar at the top of the homepage for entering travel destinations.</a:t>
          </a:r>
          <a:endParaRPr lang="en-US"/>
        </a:p>
      </dgm:t>
    </dgm:pt>
    <dgm:pt modelId="{D38A666B-57D9-4F1A-8439-28EFC352DC14}" type="parTrans" cxnId="{9CFBAAC3-C2D1-4A96-AC7F-84F622E4A96A}">
      <dgm:prSet/>
      <dgm:spPr/>
      <dgm:t>
        <a:bodyPr/>
        <a:lstStyle/>
        <a:p>
          <a:endParaRPr lang="en-US"/>
        </a:p>
      </dgm:t>
    </dgm:pt>
    <dgm:pt modelId="{D71BF62B-19C5-4F62-BFEC-8E63E5410176}" type="sibTrans" cxnId="{9CFBAAC3-C2D1-4A96-AC7F-84F622E4A96A}">
      <dgm:prSet/>
      <dgm:spPr/>
      <dgm:t>
        <a:bodyPr/>
        <a:lstStyle/>
        <a:p>
          <a:endParaRPr lang="en-US"/>
        </a:p>
      </dgm:t>
    </dgm:pt>
    <dgm:pt modelId="{4516540E-AF32-4BEB-9247-DB6273007C40}">
      <dgm:prSet/>
      <dgm:spPr/>
      <dgm:t>
        <a:bodyPr/>
        <a:lstStyle/>
        <a:p>
          <a:r>
            <a:rPr lang="en-US" b="0" i="0"/>
            <a:t>Below the search bar, include a "Popular Destinations" section with sample destinations for quick inspiration.</a:t>
          </a:r>
          <a:endParaRPr lang="en-US"/>
        </a:p>
      </dgm:t>
    </dgm:pt>
    <dgm:pt modelId="{82F9D100-C769-4545-A70B-AC8BF4A3B6DC}" type="parTrans" cxnId="{CE317CA1-F7CA-4C9A-8D87-5BE642DDB5F3}">
      <dgm:prSet/>
      <dgm:spPr/>
      <dgm:t>
        <a:bodyPr/>
        <a:lstStyle/>
        <a:p>
          <a:endParaRPr lang="en-US"/>
        </a:p>
      </dgm:t>
    </dgm:pt>
    <dgm:pt modelId="{7FC26495-B316-4AF1-B553-F5AC10EB52C2}" type="sibTrans" cxnId="{CE317CA1-F7CA-4C9A-8D87-5BE642DDB5F3}">
      <dgm:prSet/>
      <dgm:spPr/>
      <dgm:t>
        <a:bodyPr/>
        <a:lstStyle/>
        <a:p>
          <a:endParaRPr lang="en-US"/>
        </a:p>
      </dgm:t>
    </dgm:pt>
    <dgm:pt modelId="{061F18A2-BAD8-419B-A0E6-3DDFF6F80191}">
      <dgm:prSet/>
      <dgm:spPr/>
      <dgm:t>
        <a:bodyPr/>
        <a:lstStyle/>
        <a:p>
          <a:r>
            <a:rPr lang="en-US" b="1" i="0"/>
            <a:t>Search Functionality:</a:t>
          </a:r>
          <a:endParaRPr lang="en-US"/>
        </a:p>
      </dgm:t>
    </dgm:pt>
    <dgm:pt modelId="{2CB76214-6B02-4608-81CC-837F785909BC}" type="parTrans" cxnId="{E2E39ED3-6710-444C-8AB0-F5F5F8759A54}">
      <dgm:prSet/>
      <dgm:spPr/>
      <dgm:t>
        <a:bodyPr/>
        <a:lstStyle/>
        <a:p>
          <a:endParaRPr lang="en-US"/>
        </a:p>
      </dgm:t>
    </dgm:pt>
    <dgm:pt modelId="{D8AE6BED-E95C-46A7-8848-63E7A981B8AE}" type="sibTrans" cxnId="{E2E39ED3-6710-444C-8AB0-F5F5F8759A54}">
      <dgm:prSet/>
      <dgm:spPr/>
      <dgm:t>
        <a:bodyPr/>
        <a:lstStyle/>
        <a:p>
          <a:endParaRPr lang="en-US"/>
        </a:p>
      </dgm:t>
    </dgm:pt>
    <dgm:pt modelId="{0595C644-FA9B-4C00-80C6-7A062DCD4BE4}">
      <dgm:prSet/>
      <dgm:spPr/>
      <dgm:t>
        <a:bodyPr/>
        <a:lstStyle/>
        <a:p>
          <a:r>
            <a:rPr lang="en-US" b="0" i="0"/>
            <a:t>Implement a search feature that allows users to input a destination and initiate a search.</a:t>
          </a:r>
          <a:endParaRPr lang="en-US"/>
        </a:p>
      </dgm:t>
    </dgm:pt>
    <dgm:pt modelId="{2438FA33-EEA5-4325-9497-52847F895CA8}" type="parTrans" cxnId="{88A2B026-83E5-45A2-8F05-7AD963C9639D}">
      <dgm:prSet/>
      <dgm:spPr/>
      <dgm:t>
        <a:bodyPr/>
        <a:lstStyle/>
        <a:p>
          <a:endParaRPr lang="en-US"/>
        </a:p>
      </dgm:t>
    </dgm:pt>
    <dgm:pt modelId="{4899CE19-95CA-49EA-AF7A-A931BEB08C22}" type="sibTrans" cxnId="{88A2B026-83E5-45A2-8F05-7AD963C9639D}">
      <dgm:prSet/>
      <dgm:spPr/>
      <dgm:t>
        <a:bodyPr/>
        <a:lstStyle/>
        <a:p>
          <a:endParaRPr lang="en-US"/>
        </a:p>
      </dgm:t>
    </dgm:pt>
    <dgm:pt modelId="{9A91208D-20E4-44E5-BF9E-A1E1D3711547}">
      <dgm:prSet/>
      <dgm:spPr/>
      <dgm:t>
        <a:bodyPr/>
        <a:lstStyle/>
        <a:p>
          <a:r>
            <a:rPr lang="en-US" b="0" i="0"/>
            <a:t>Develop a search results page that displays basic details of the destination, including the current weather, a brief description, and an image.</a:t>
          </a:r>
          <a:endParaRPr lang="en-US"/>
        </a:p>
      </dgm:t>
    </dgm:pt>
    <dgm:pt modelId="{54E0B725-1DEF-4354-A6BD-C06F1B3E5C8D}" type="parTrans" cxnId="{EB99CF22-A9F1-4B34-ADF0-111B6B3AD1C6}">
      <dgm:prSet/>
      <dgm:spPr/>
      <dgm:t>
        <a:bodyPr/>
        <a:lstStyle/>
        <a:p>
          <a:endParaRPr lang="en-US"/>
        </a:p>
      </dgm:t>
    </dgm:pt>
    <dgm:pt modelId="{7164DDE0-6C73-4478-9F67-20CB6CA58BF3}" type="sibTrans" cxnId="{EB99CF22-A9F1-4B34-ADF0-111B6B3AD1C6}">
      <dgm:prSet/>
      <dgm:spPr/>
      <dgm:t>
        <a:bodyPr/>
        <a:lstStyle/>
        <a:p>
          <a:endParaRPr lang="en-US"/>
        </a:p>
      </dgm:t>
    </dgm:pt>
    <dgm:pt modelId="{2636D36C-FB3C-474A-BC0D-1F409346AE11}">
      <dgm:prSet/>
      <dgm:spPr/>
      <dgm:t>
        <a:bodyPr/>
        <a:lstStyle/>
        <a:p>
          <a:r>
            <a:rPr lang="en-US" b="0" i="0"/>
            <a:t>Enable users to tap on a destination in the search results to access more detailed information.</a:t>
          </a:r>
          <a:endParaRPr lang="en-US"/>
        </a:p>
      </dgm:t>
    </dgm:pt>
    <dgm:pt modelId="{486BC8A4-6AE6-40CD-8932-DE200534F6C9}" type="parTrans" cxnId="{4379D7BC-6C7B-4B9C-BA2F-0ABFB13CC85C}">
      <dgm:prSet/>
      <dgm:spPr/>
      <dgm:t>
        <a:bodyPr/>
        <a:lstStyle/>
        <a:p>
          <a:endParaRPr lang="en-US"/>
        </a:p>
      </dgm:t>
    </dgm:pt>
    <dgm:pt modelId="{ABD19B40-118D-4A70-867D-B0C426E60D90}" type="sibTrans" cxnId="{4379D7BC-6C7B-4B9C-BA2F-0ABFB13CC85C}">
      <dgm:prSet/>
      <dgm:spPr/>
      <dgm:t>
        <a:bodyPr/>
        <a:lstStyle/>
        <a:p>
          <a:endParaRPr lang="en-US"/>
        </a:p>
      </dgm:t>
    </dgm:pt>
    <dgm:pt modelId="{9EFF47F4-6D44-4388-B04D-E3D184CDF582}">
      <dgm:prSet/>
      <dgm:spPr/>
      <dgm:t>
        <a:bodyPr/>
        <a:lstStyle/>
        <a:p>
          <a:r>
            <a:rPr lang="en-US" b="1" i="0"/>
            <a:t>Destination Details:</a:t>
          </a:r>
          <a:endParaRPr lang="en-US"/>
        </a:p>
      </dgm:t>
    </dgm:pt>
    <dgm:pt modelId="{A8D606DF-970C-439F-8D62-D19C9D23AB6B}" type="parTrans" cxnId="{EB638F6E-57CD-41E4-8861-E4F18108B3E1}">
      <dgm:prSet/>
      <dgm:spPr/>
      <dgm:t>
        <a:bodyPr/>
        <a:lstStyle/>
        <a:p>
          <a:endParaRPr lang="en-US"/>
        </a:p>
      </dgm:t>
    </dgm:pt>
    <dgm:pt modelId="{228022F6-A8BA-4417-8BF7-332E6A0B11EA}" type="sibTrans" cxnId="{EB638F6E-57CD-41E4-8861-E4F18108B3E1}">
      <dgm:prSet/>
      <dgm:spPr/>
      <dgm:t>
        <a:bodyPr/>
        <a:lstStyle/>
        <a:p>
          <a:endParaRPr lang="en-US"/>
        </a:p>
      </dgm:t>
    </dgm:pt>
    <dgm:pt modelId="{1058C44E-AA69-4388-967A-2122965DD47C}">
      <dgm:prSet/>
      <dgm:spPr/>
      <dgm:t>
        <a:bodyPr/>
        <a:lstStyle/>
        <a:p>
          <a:r>
            <a:rPr lang="en-US" b="0" i="0"/>
            <a:t>Create a destination details page that provides in-depth information about the selected location.</a:t>
          </a:r>
          <a:endParaRPr lang="en-US"/>
        </a:p>
      </dgm:t>
    </dgm:pt>
    <dgm:pt modelId="{187B80ED-CABF-4F25-8859-1ACF6EAA2CB2}" type="parTrans" cxnId="{33BFA698-20B7-4CC4-BA91-B7A8D2FB2388}">
      <dgm:prSet/>
      <dgm:spPr/>
      <dgm:t>
        <a:bodyPr/>
        <a:lstStyle/>
        <a:p>
          <a:endParaRPr lang="en-US"/>
        </a:p>
      </dgm:t>
    </dgm:pt>
    <dgm:pt modelId="{08C6E050-ABB5-474C-9316-50F19ED26F74}" type="sibTrans" cxnId="{33BFA698-20B7-4CC4-BA91-B7A8D2FB2388}">
      <dgm:prSet/>
      <dgm:spPr/>
      <dgm:t>
        <a:bodyPr/>
        <a:lstStyle/>
        <a:p>
          <a:endParaRPr lang="en-US"/>
        </a:p>
      </dgm:t>
    </dgm:pt>
    <dgm:pt modelId="{95B2C64B-DCD3-4291-94B5-AF6D73A36DCC}">
      <dgm:prSet/>
      <dgm:spPr/>
      <dgm:t>
        <a:bodyPr/>
        <a:lstStyle/>
        <a:p>
          <a:r>
            <a:rPr lang="en-US" b="0" i="0"/>
            <a:t>Include sections for top attractions, local cuisine, and a map with key points of interest.</a:t>
          </a:r>
          <a:endParaRPr lang="en-US"/>
        </a:p>
      </dgm:t>
    </dgm:pt>
    <dgm:pt modelId="{141AB1E7-9054-43FE-A26F-7EB04A3FC48F}" type="parTrans" cxnId="{3675B239-30CC-4D30-B6DD-A4D0CF7A6593}">
      <dgm:prSet/>
      <dgm:spPr/>
      <dgm:t>
        <a:bodyPr/>
        <a:lstStyle/>
        <a:p>
          <a:endParaRPr lang="en-US"/>
        </a:p>
      </dgm:t>
    </dgm:pt>
    <dgm:pt modelId="{E8FFD276-0EA5-49BD-B9E0-DD1C1C248A1D}" type="sibTrans" cxnId="{3675B239-30CC-4D30-B6DD-A4D0CF7A6593}">
      <dgm:prSet/>
      <dgm:spPr/>
      <dgm:t>
        <a:bodyPr/>
        <a:lstStyle/>
        <a:p>
          <a:endParaRPr lang="en-US"/>
        </a:p>
      </dgm:t>
    </dgm:pt>
    <dgm:pt modelId="{1FD22399-4CAD-4656-8C7A-83ED3C2C07B1}">
      <dgm:prSet/>
      <dgm:spPr/>
      <dgm:t>
        <a:bodyPr/>
        <a:lstStyle/>
        <a:p>
          <a:r>
            <a:rPr lang="en-US" b="1" i="0"/>
            <a:t>Weather Information:</a:t>
          </a:r>
          <a:endParaRPr lang="en-US"/>
        </a:p>
      </dgm:t>
    </dgm:pt>
    <dgm:pt modelId="{8FF4453E-C16A-4BBA-B22A-5F8546D352F4}" type="parTrans" cxnId="{1D763095-1FF9-4E52-87BD-E49B31CFBE08}">
      <dgm:prSet/>
      <dgm:spPr/>
      <dgm:t>
        <a:bodyPr/>
        <a:lstStyle/>
        <a:p>
          <a:endParaRPr lang="en-US"/>
        </a:p>
      </dgm:t>
    </dgm:pt>
    <dgm:pt modelId="{5CF3197B-8D4C-4DC7-8194-61E1DEC26CE6}" type="sibTrans" cxnId="{1D763095-1FF9-4E52-87BD-E49B31CFBE08}">
      <dgm:prSet/>
      <dgm:spPr/>
      <dgm:t>
        <a:bodyPr/>
        <a:lstStyle/>
        <a:p>
          <a:endParaRPr lang="en-US"/>
        </a:p>
      </dgm:t>
    </dgm:pt>
    <dgm:pt modelId="{BB919AE6-B84D-4727-BD85-8B0A70982365}">
      <dgm:prSet/>
      <dgm:spPr/>
      <dgm:t>
        <a:bodyPr/>
        <a:lstStyle/>
        <a:p>
          <a:r>
            <a:rPr lang="en-US" b="0" i="0"/>
            <a:t>Integrate a weather API to provide real-time weather conditions and a short-term forecast for the selected destination.</a:t>
          </a:r>
          <a:endParaRPr lang="en-US"/>
        </a:p>
      </dgm:t>
    </dgm:pt>
    <dgm:pt modelId="{CBDCF81C-249E-493A-96E7-A0EC54DCE852}" type="parTrans" cxnId="{E53BF707-40E6-4556-B797-BC5CE479B1C1}">
      <dgm:prSet/>
      <dgm:spPr/>
      <dgm:t>
        <a:bodyPr/>
        <a:lstStyle/>
        <a:p>
          <a:endParaRPr lang="en-US"/>
        </a:p>
      </dgm:t>
    </dgm:pt>
    <dgm:pt modelId="{F5EA98B1-ABBD-4782-BDE2-641128D0340C}" type="sibTrans" cxnId="{E53BF707-40E6-4556-B797-BC5CE479B1C1}">
      <dgm:prSet/>
      <dgm:spPr/>
      <dgm:t>
        <a:bodyPr/>
        <a:lstStyle/>
        <a:p>
          <a:endParaRPr lang="en-US"/>
        </a:p>
      </dgm:t>
    </dgm:pt>
    <dgm:pt modelId="{223E0018-7A32-4977-98D6-C54BB05BB63C}">
      <dgm:prSet/>
      <dgm:spPr/>
      <dgm:t>
        <a:bodyPr/>
        <a:lstStyle/>
        <a:p>
          <a:r>
            <a:rPr lang="en-US" b="0" i="0"/>
            <a:t>Display weather information on the destination details page.</a:t>
          </a:r>
          <a:endParaRPr lang="en-US"/>
        </a:p>
      </dgm:t>
    </dgm:pt>
    <dgm:pt modelId="{28B8B1F4-D80C-417B-AE62-74CD8BD1CDE8}" type="parTrans" cxnId="{DBFEA18A-6A95-479D-BDCA-C0152B2706F8}">
      <dgm:prSet/>
      <dgm:spPr/>
      <dgm:t>
        <a:bodyPr/>
        <a:lstStyle/>
        <a:p>
          <a:endParaRPr lang="en-US"/>
        </a:p>
      </dgm:t>
    </dgm:pt>
    <dgm:pt modelId="{92FD36B7-AA6B-40F1-B65E-1EE2F19D6EC4}" type="sibTrans" cxnId="{DBFEA18A-6A95-479D-BDCA-C0152B2706F8}">
      <dgm:prSet/>
      <dgm:spPr/>
      <dgm:t>
        <a:bodyPr/>
        <a:lstStyle/>
        <a:p>
          <a:endParaRPr lang="en-US"/>
        </a:p>
      </dgm:t>
    </dgm:pt>
    <dgm:pt modelId="{D9B27152-1F14-4A1B-B606-369E3706D25F}">
      <dgm:prSet/>
      <dgm:spPr/>
      <dgm:t>
        <a:bodyPr/>
        <a:lstStyle/>
        <a:p>
          <a:r>
            <a:rPr lang="en-US" b="1" i="0"/>
            <a:t>Save Favorites:</a:t>
          </a:r>
          <a:endParaRPr lang="en-US"/>
        </a:p>
      </dgm:t>
    </dgm:pt>
    <dgm:pt modelId="{2E1A823F-7850-4A77-B610-B84E5B06A2EB}" type="parTrans" cxnId="{CF1E8DC1-5637-4B04-92B6-C42527FDD869}">
      <dgm:prSet/>
      <dgm:spPr/>
      <dgm:t>
        <a:bodyPr/>
        <a:lstStyle/>
        <a:p>
          <a:endParaRPr lang="en-US"/>
        </a:p>
      </dgm:t>
    </dgm:pt>
    <dgm:pt modelId="{D0D695FD-248F-49AC-A74E-F371D34629FF}" type="sibTrans" cxnId="{CF1E8DC1-5637-4B04-92B6-C42527FDD869}">
      <dgm:prSet/>
      <dgm:spPr/>
      <dgm:t>
        <a:bodyPr/>
        <a:lstStyle/>
        <a:p>
          <a:endParaRPr lang="en-US"/>
        </a:p>
      </dgm:t>
    </dgm:pt>
    <dgm:pt modelId="{75649720-0738-4FFE-BECD-215639ABBC0C}">
      <dgm:prSet/>
      <dgm:spPr/>
      <dgm:t>
        <a:bodyPr/>
        <a:lstStyle/>
        <a:p>
          <a:r>
            <a:rPr lang="en-US" b="0" i="0"/>
            <a:t>Enable users to mark destinations as "favorites" for easy access in the future.</a:t>
          </a:r>
          <a:endParaRPr lang="en-US"/>
        </a:p>
      </dgm:t>
    </dgm:pt>
    <dgm:pt modelId="{CB65E52B-AE61-470F-89FF-F81DFF8EB0C3}" type="parTrans" cxnId="{CAEE42DC-DD5B-4356-ACB4-459276F984AB}">
      <dgm:prSet/>
      <dgm:spPr/>
      <dgm:t>
        <a:bodyPr/>
        <a:lstStyle/>
        <a:p>
          <a:endParaRPr lang="en-US"/>
        </a:p>
      </dgm:t>
    </dgm:pt>
    <dgm:pt modelId="{047045F4-F537-417E-8EB8-9C783CADCF51}" type="sibTrans" cxnId="{CAEE42DC-DD5B-4356-ACB4-459276F984AB}">
      <dgm:prSet/>
      <dgm:spPr/>
      <dgm:t>
        <a:bodyPr/>
        <a:lstStyle/>
        <a:p>
          <a:endParaRPr lang="en-US"/>
        </a:p>
      </dgm:t>
    </dgm:pt>
    <dgm:pt modelId="{70D3AFAD-8A83-4446-A3DE-F6CACCB764C1}">
      <dgm:prSet/>
      <dgm:spPr/>
      <dgm:t>
        <a:bodyPr/>
        <a:lstStyle/>
        <a:p>
          <a:r>
            <a:rPr lang="en-US" b="0" i="0"/>
            <a:t>Provide a dedicated section or page where users can view and manage their favorite destinations.</a:t>
          </a:r>
          <a:endParaRPr lang="en-US"/>
        </a:p>
      </dgm:t>
    </dgm:pt>
    <dgm:pt modelId="{1302B22D-EAD6-4331-8D8B-30FC68E7EF18}" type="parTrans" cxnId="{128ACA51-1E2C-4A2F-AD44-983353505AA5}">
      <dgm:prSet/>
      <dgm:spPr/>
      <dgm:t>
        <a:bodyPr/>
        <a:lstStyle/>
        <a:p>
          <a:endParaRPr lang="en-US"/>
        </a:p>
      </dgm:t>
    </dgm:pt>
    <dgm:pt modelId="{C0F3E3A8-26EE-44BF-AAAB-440D7131C2EE}" type="sibTrans" cxnId="{128ACA51-1E2C-4A2F-AD44-983353505AA5}">
      <dgm:prSet/>
      <dgm:spPr/>
      <dgm:t>
        <a:bodyPr/>
        <a:lstStyle/>
        <a:p>
          <a:endParaRPr lang="en-US"/>
        </a:p>
      </dgm:t>
    </dgm:pt>
    <dgm:pt modelId="{76FEE659-4E87-4F95-B437-B0C2844D3A5D}">
      <dgm:prSet/>
      <dgm:spPr/>
      <dgm:t>
        <a:bodyPr/>
        <a:lstStyle/>
        <a:p>
          <a:r>
            <a:rPr lang="en-US" b="1" i="0"/>
            <a:t>Basic Settings:</a:t>
          </a:r>
          <a:endParaRPr lang="en-US"/>
        </a:p>
      </dgm:t>
    </dgm:pt>
    <dgm:pt modelId="{D3DE743C-97B8-40AE-AC8E-E38611C78ABE}" type="parTrans" cxnId="{366FDB7E-051D-46F5-94C4-D9DEE361E955}">
      <dgm:prSet/>
      <dgm:spPr/>
      <dgm:t>
        <a:bodyPr/>
        <a:lstStyle/>
        <a:p>
          <a:endParaRPr lang="en-US"/>
        </a:p>
      </dgm:t>
    </dgm:pt>
    <dgm:pt modelId="{49CFDFC3-991D-4196-8595-29E4639EFC6F}" type="sibTrans" cxnId="{366FDB7E-051D-46F5-94C4-D9DEE361E955}">
      <dgm:prSet/>
      <dgm:spPr/>
      <dgm:t>
        <a:bodyPr/>
        <a:lstStyle/>
        <a:p>
          <a:endParaRPr lang="en-US"/>
        </a:p>
      </dgm:t>
    </dgm:pt>
    <dgm:pt modelId="{97F040A7-ABE5-4699-BBB5-E9F53BACE54E}">
      <dgm:prSet/>
      <dgm:spPr/>
      <dgm:t>
        <a:bodyPr/>
        <a:lstStyle/>
        <a:p>
          <a:r>
            <a:rPr lang="en-US" b="0" i="0"/>
            <a:t>Create a settings page where users can select their preferred language (if available) and set their home currency for the currency conversion tool.</a:t>
          </a:r>
          <a:endParaRPr lang="en-US"/>
        </a:p>
      </dgm:t>
    </dgm:pt>
    <dgm:pt modelId="{A7146A54-BDDF-4761-A78E-571041060FCD}" type="parTrans" cxnId="{0EAF6AC4-3B1F-438D-8B37-69C49AB0C1A2}">
      <dgm:prSet/>
      <dgm:spPr/>
      <dgm:t>
        <a:bodyPr/>
        <a:lstStyle/>
        <a:p>
          <a:endParaRPr lang="en-US"/>
        </a:p>
      </dgm:t>
    </dgm:pt>
    <dgm:pt modelId="{AF8E579E-8C08-473E-AF56-2092C0B5E644}" type="sibTrans" cxnId="{0EAF6AC4-3B1F-438D-8B37-69C49AB0C1A2}">
      <dgm:prSet/>
      <dgm:spPr/>
      <dgm:t>
        <a:bodyPr/>
        <a:lstStyle/>
        <a:p>
          <a:endParaRPr lang="en-US"/>
        </a:p>
      </dgm:t>
    </dgm:pt>
    <dgm:pt modelId="{B13968BC-3AC7-4620-B1BF-18C033F73D08}">
      <dgm:prSet/>
      <dgm:spPr/>
      <dgm:t>
        <a:bodyPr/>
        <a:lstStyle/>
        <a:p>
          <a:r>
            <a:rPr lang="en-US" b="1" i="0"/>
            <a:t>Offline Access:</a:t>
          </a:r>
          <a:endParaRPr lang="en-US"/>
        </a:p>
      </dgm:t>
    </dgm:pt>
    <dgm:pt modelId="{D9789A74-21D7-49F6-936F-0B56863CA83E}" type="parTrans" cxnId="{9884CAFD-BB1B-4866-AA28-ED3DB6FFA227}">
      <dgm:prSet/>
      <dgm:spPr/>
      <dgm:t>
        <a:bodyPr/>
        <a:lstStyle/>
        <a:p>
          <a:endParaRPr lang="en-US"/>
        </a:p>
      </dgm:t>
    </dgm:pt>
    <dgm:pt modelId="{7101D389-42FE-4697-9E2A-191F87A75750}" type="sibTrans" cxnId="{9884CAFD-BB1B-4866-AA28-ED3DB6FFA227}">
      <dgm:prSet/>
      <dgm:spPr/>
      <dgm:t>
        <a:bodyPr/>
        <a:lstStyle/>
        <a:p>
          <a:endParaRPr lang="en-US"/>
        </a:p>
      </dgm:t>
    </dgm:pt>
    <dgm:pt modelId="{E26986B5-6E4B-42CC-BAC7-4A6A3BB37E83}">
      <dgm:prSet/>
      <dgm:spPr/>
      <dgm:t>
        <a:bodyPr/>
        <a:lstStyle/>
        <a:p>
          <a:r>
            <a:rPr lang="en-US" b="0" i="0"/>
            <a:t>Implement limited offline functionality, allowing users to access their saved favorite destinations and basic destination information even without an internet connection.</a:t>
          </a:r>
          <a:endParaRPr lang="en-US"/>
        </a:p>
      </dgm:t>
    </dgm:pt>
    <dgm:pt modelId="{999AD81C-50D8-4803-B39E-DE7B57E38330}" type="parTrans" cxnId="{3FD56E99-0F9C-4CB6-B1B1-1A236C4B9836}">
      <dgm:prSet/>
      <dgm:spPr/>
      <dgm:t>
        <a:bodyPr/>
        <a:lstStyle/>
        <a:p>
          <a:endParaRPr lang="en-US"/>
        </a:p>
      </dgm:t>
    </dgm:pt>
    <dgm:pt modelId="{04EE1CC6-7BFE-4484-9D7B-AAFD5C6D366A}" type="sibTrans" cxnId="{3FD56E99-0F9C-4CB6-B1B1-1A236C4B9836}">
      <dgm:prSet/>
      <dgm:spPr/>
      <dgm:t>
        <a:bodyPr/>
        <a:lstStyle/>
        <a:p>
          <a:endParaRPr lang="en-US"/>
        </a:p>
      </dgm:t>
    </dgm:pt>
    <dgm:pt modelId="{E65A19DC-681A-42DB-8C0B-8085EFFB5B22}">
      <dgm:prSet/>
      <dgm:spPr/>
      <dgm:t>
        <a:bodyPr/>
        <a:lstStyle/>
        <a:p>
          <a:r>
            <a:rPr lang="en-US" b="1" i="0"/>
            <a:t>Help and Support:</a:t>
          </a:r>
          <a:endParaRPr lang="en-US"/>
        </a:p>
      </dgm:t>
    </dgm:pt>
    <dgm:pt modelId="{2667B88D-55F2-4735-8C8C-BE9736D82A64}" type="parTrans" cxnId="{F67543D4-EBFE-49CA-B517-193EB762A17B}">
      <dgm:prSet/>
      <dgm:spPr/>
      <dgm:t>
        <a:bodyPr/>
        <a:lstStyle/>
        <a:p>
          <a:endParaRPr lang="en-US"/>
        </a:p>
      </dgm:t>
    </dgm:pt>
    <dgm:pt modelId="{E2772CF9-36E8-485E-AE5D-D2C98BC893EA}" type="sibTrans" cxnId="{F67543D4-EBFE-49CA-B517-193EB762A17B}">
      <dgm:prSet/>
      <dgm:spPr/>
      <dgm:t>
        <a:bodyPr/>
        <a:lstStyle/>
        <a:p>
          <a:endParaRPr lang="en-US"/>
        </a:p>
      </dgm:t>
    </dgm:pt>
    <dgm:pt modelId="{D2EE461E-C007-4D4D-B60C-22E54D0CB803}">
      <dgm:prSet/>
      <dgm:spPr/>
      <dgm:t>
        <a:bodyPr/>
        <a:lstStyle/>
        <a:p>
          <a:r>
            <a:rPr lang="en-US" b="0" i="0"/>
            <a:t>Develop a section within the app that provides basic FAQs and contact information for customer support.</a:t>
          </a:r>
          <a:endParaRPr lang="en-US"/>
        </a:p>
      </dgm:t>
    </dgm:pt>
    <dgm:pt modelId="{7B10D42B-F229-4002-AA63-56BE7B70F79B}" type="parTrans" cxnId="{AFF0D770-4AF6-429C-97A2-3679085FAE5F}">
      <dgm:prSet/>
      <dgm:spPr/>
      <dgm:t>
        <a:bodyPr/>
        <a:lstStyle/>
        <a:p>
          <a:endParaRPr lang="en-US"/>
        </a:p>
      </dgm:t>
    </dgm:pt>
    <dgm:pt modelId="{4199FBAF-3A95-43CE-92E0-546C477ED747}" type="sibTrans" cxnId="{AFF0D770-4AF6-429C-97A2-3679085FAE5F}">
      <dgm:prSet/>
      <dgm:spPr/>
      <dgm:t>
        <a:bodyPr/>
        <a:lstStyle/>
        <a:p>
          <a:endParaRPr lang="en-US"/>
        </a:p>
      </dgm:t>
    </dgm:pt>
    <dgm:pt modelId="{B92CD441-3B56-4245-8E36-0CC5C0B7EBDC}">
      <dgm:prSet/>
      <dgm:spPr/>
      <dgm:t>
        <a:bodyPr/>
        <a:lstStyle/>
        <a:p>
          <a:r>
            <a:rPr lang="en-US" b="1" i="0"/>
            <a:t>Feedback and Improvement:</a:t>
          </a:r>
          <a:endParaRPr lang="en-US"/>
        </a:p>
      </dgm:t>
    </dgm:pt>
    <dgm:pt modelId="{0ECDD83C-97B7-41C3-9682-A69D7BEC1CF4}" type="parTrans" cxnId="{E7069807-82E2-46EE-BA44-811FE9D3D551}">
      <dgm:prSet/>
      <dgm:spPr/>
      <dgm:t>
        <a:bodyPr/>
        <a:lstStyle/>
        <a:p>
          <a:endParaRPr lang="en-US"/>
        </a:p>
      </dgm:t>
    </dgm:pt>
    <dgm:pt modelId="{9A1110B8-D0F9-40FC-89A7-9D1119E347BD}" type="sibTrans" cxnId="{E7069807-82E2-46EE-BA44-811FE9D3D551}">
      <dgm:prSet/>
      <dgm:spPr/>
      <dgm:t>
        <a:bodyPr/>
        <a:lstStyle/>
        <a:p>
          <a:endParaRPr lang="en-US"/>
        </a:p>
      </dgm:t>
    </dgm:pt>
    <dgm:pt modelId="{55301C62-C98B-4B8C-90E6-9135664B7EAA}">
      <dgm:prSet/>
      <dgm:spPr/>
      <dgm:t>
        <a:bodyPr/>
        <a:lstStyle/>
        <a:p>
          <a:r>
            <a:rPr lang="en-US" b="0" i="0"/>
            <a:t>Include a feedback mechanism that encourages users to provide feedback or report issues within the app.</a:t>
          </a:r>
          <a:endParaRPr lang="en-US"/>
        </a:p>
      </dgm:t>
    </dgm:pt>
    <dgm:pt modelId="{5CEF2956-5630-4D1D-900D-A99A66302C15}" type="parTrans" cxnId="{9BA754F4-FEDF-4ED2-9A60-1779AFB0355A}">
      <dgm:prSet/>
      <dgm:spPr/>
      <dgm:t>
        <a:bodyPr/>
        <a:lstStyle/>
        <a:p>
          <a:endParaRPr lang="en-US"/>
        </a:p>
      </dgm:t>
    </dgm:pt>
    <dgm:pt modelId="{B3F80538-D890-413C-BD13-F2A572526855}" type="sibTrans" cxnId="{9BA754F4-FEDF-4ED2-9A60-1779AFB0355A}">
      <dgm:prSet/>
      <dgm:spPr/>
      <dgm:t>
        <a:bodyPr/>
        <a:lstStyle/>
        <a:p>
          <a:endParaRPr lang="en-US"/>
        </a:p>
      </dgm:t>
    </dgm:pt>
    <dgm:pt modelId="{9CADC013-CFF4-4756-B9B1-357B4BEFB62E}" type="pres">
      <dgm:prSet presAssocID="{479DC82D-C305-48CB-9DDA-05A51BAC758C}" presName="linear" presStyleCnt="0">
        <dgm:presLayoutVars>
          <dgm:dir/>
          <dgm:animLvl val="lvl"/>
          <dgm:resizeHandles val="exact"/>
        </dgm:presLayoutVars>
      </dgm:prSet>
      <dgm:spPr/>
    </dgm:pt>
    <dgm:pt modelId="{EEB92128-A0DB-4946-9B38-FFE79F798C44}" type="pres">
      <dgm:prSet presAssocID="{12421682-1B55-4602-B9E8-2BD5B0DF2281}" presName="parentLin" presStyleCnt="0"/>
      <dgm:spPr/>
    </dgm:pt>
    <dgm:pt modelId="{7C4D0720-5122-48B4-926E-3BFE2E3154BC}" type="pres">
      <dgm:prSet presAssocID="{12421682-1B55-4602-B9E8-2BD5B0DF2281}" presName="parentLeftMargin" presStyleLbl="node1" presStyleIdx="0" presStyleCnt="10"/>
      <dgm:spPr/>
    </dgm:pt>
    <dgm:pt modelId="{E2D2A2B7-61D1-439C-89A0-1D4E7C173D9D}" type="pres">
      <dgm:prSet presAssocID="{12421682-1B55-4602-B9E8-2BD5B0DF2281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79170AF7-E7FB-455F-81E0-3128F1DFA04E}" type="pres">
      <dgm:prSet presAssocID="{12421682-1B55-4602-B9E8-2BD5B0DF2281}" presName="negativeSpace" presStyleCnt="0"/>
      <dgm:spPr/>
    </dgm:pt>
    <dgm:pt modelId="{6492B646-37B7-4718-909E-474B33751616}" type="pres">
      <dgm:prSet presAssocID="{12421682-1B55-4602-B9E8-2BD5B0DF2281}" presName="childText" presStyleLbl="conFgAcc1" presStyleIdx="0" presStyleCnt="10">
        <dgm:presLayoutVars>
          <dgm:bulletEnabled val="1"/>
        </dgm:presLayoutVars>
      </dgm:prSet>
      <dgm:spPr/>
    </dgm:pt>
    <dgm:pt modelId="{767DFD03-89C9-434B-8950-E7B0B81F4A6E}" type="pres">
      <dgm:prSet presAssocID="{F224928B-4A7B-48DD-A784-6D59726A4774}" presName="spaceBetweenRectangles" presStyleCnt="0"/>
      <dgm:spPr/>
    </dgm:pt>
    <dgm:pt modelId="{DA03FF29-66BE-4F5A-8FEF-936A55D966D6}" type="pres">
      <dgm:prSet presAssocID="{A6FBC24A-C77F-47CA-B6B8-C9758457B1AB}" presName="parentLin" presStyleCnt="0"/>
      <dgm:spPr/>
    </dgm:pt>
    <dgm:pt modelId="{DA3F4595-703E-44B1-8D75-2F1D6DB08EDE}" type="pres">
      <dgm:prSet presAssocID="{A6FBC24A-C77F-47CA-B6B8-C9758457B1AB}" presName="parentLeftMargin" presStyleLbl="node1" presStyleIdx="0" presStyleCnt="10"/>
      <dgm:spPr/>
    </dgm:pt>
    <dgm:pt modelId="{BCB06386-A2EE-4CD0-A047-D846A91333C6}" type="pres">
      <dgm:prSet presAssocID="{A6FBC24A-C77F-47CA-B6B8-C9758457B1AB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321F2723-07E1-4678-8219-2A183B81B6AE}" type="pres">
      <dgm:prSet presAssocID="{A6FBC24A-C77F-47CA-B6B8-C9758457B1AB}" presName="negativeSpace" presStyleCnt="0"/>
      <dgm:spPr/>
    </dgm:pt>
    <dgm:pt modelId="{3487F5FC-DF3B-489C-A606-B871FC55234F}" type="pres">
      <dgm:prSet presAssocID="{A6FBC24A-C77F-47CA-B6B8-C9758457B1AB}" presName="childText" presStyleLbl="conFgAcc1" presStyleIdx="1" presStyleCnt="10">
        <dgm:presLayoutVars>
          <dgm:bulletEnabled val="1"/>
        </dgm:presLayoutVars>
      </dgm:prSet>
      <dgm:spPr/>
    </dgm:pt>
    <dgm:pt modelId="{7CF199F9-A83A-410C-94C9-5A8441B88147}" type="pres">
      <dgm:prSet presAssocID="{5D2E460B-66C9-4BFA-9B3A-423C9534B810}" presName="spaceBetweenRectangles" presStyleCnt="0"/>
      <dgm:spPr/>
    </dgm:pt>
    <dgm:pt modelId="{9F9882EB-99E7-4CED-AE52-4A2700C40320}" type="pres">
      <dgm:prSet presAssocID="{061F18A2-BAD8-419B-A0E6-3DDFF6F80191}" presName="parentLin" presStyleCnt="0"/>
      <dgm:spPr/>
    </dgm:pt>
    <dgm:pt modelId="{48A2E38F-594C-43EB-BE3F-2F86C62EB1A6}" type="pres">
      <dgm:prSet presAssocID="{061F18A2-BAD8-419B-A0E6-3DDFF6F80191}" presName="parentLeftMargin" presStyleLbl="node1" presStyleIdx="1" presStyleCnt="10"/>
      <dgm:spPr/>
    </dgm:pt>
    <dgm:pt modelId="{545B1217-645C-4987-A533-900C558528D0}" type="pres">
      <dgm:prSet presAssocID="{061F18A2-BAD8-419B-A0E6-3DDFF6F80191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6EFBDA6D-9798-4333-930A-0D37CA9A9DE1}" type="pres">
      <dgm:prSet presAssocID="{061F18A2-BAD8-419B-A0E6-3DDFF6F80191}" presName="negativeSpace" presStyleCnt="0"/>
      <dgm:spPr/>
    </dgm:pt>
    <dgm:pt modelId="{47893F52-3163-4D90-B730-E1380E8A61EC}" type="pres">
      <dgm:prSet presAssocID="{061F18A2-BAD8-419B-A0E6-3DDFF6F80191}" presName="childText" presStyleLbl="conFgAcc1" presStyleIdx="2" presStyleCnt="10">
        <dgm:presLayoutVars>
          <dgm:bulletEnabled val="1"/>
        </dgm:presLayoutVars>
      </dgm:prSet>
      <dgm:spPr/>
    </dgm:pt>
    <dgm:pt modelId="{4B929BBB-9804-4209-8B82-7284A9912D65}" type="pres">
      <dgm:prSet presAssocID="{D8AE6BED-E95C-46A7-8848-63E7A981B8AE}" presName="spaceBetweenRectangles" presStyleCnt="0"/>
      <dgm:spPr/>
    </dgm:pt>
    <dgm:pt modelId="{268CC266-B386-4442-A08C-DF0490E49E21}" type="pres">
      <dgm:prSet presAssocID="{9EFF47F4-6D44-4388-B04D-E3D184CDF582}" presName="parentLin" presStyleCnt="0"/>
      <dgm:spPr/>
    </dgm:pt>
    <dgm:pt modelId="{D848D8ED-1BA2-4623-B589-E064390962F2}" type="pres">
      <dgm:prSet presAssocID="{9EFF47F4-6D44-4388-B04D-E3D184CDF582}" presName="parentLeftMargin" presStyleLbl="node1" presStyleIdx="2" presStyleCnt="10"/>
      <dgm:spPr/>
    </dgm:pt>
    <dgm:pt modelId="{A50CFCBF-932F-41AF-AC8C-26D45C4CBDC8}" type="pres">
      <dgm:prSet presAssocID="{9EFF47F4-6D44-4388-B04D-E3D184CDF582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5DDB4AD4-1A4E-4700-8408-047184AFD6AC}" type="pres">
      <dgm:prSet presAssocID="{9EFF47F4-6D44-4388-B04D-E3D184CDF582}" presName="negativeSpace" presStyleCnt="0"/>
      <dgm:spPr/>
    </dgm:pt>
    <dgm:pt modelId="{093FE5BC-E1E8-4703-B5E2-8406EB89092E}" type="pres">
      <dgm:prSet presAssocID="{9EFF47F4-6D44-4388-B04D-E3D184CDF582}" presName="childText" presStyleLbl="conFgAcc1" presStyleIdx="3" presStyleCnt="10">
        <dgm:presLayoutVars>
          <dgm:bulletEnabled val="1"/>
        </dgm:presLayoutVars>
      </dgm:prSet>
      <dgm:spPr/>
    </dgm:pt>
    <dgm:pt modelId="{26D81624-DC1E-4E68-B1F5-8E5AFC2F349B}" type="pres">
      <dgm:prSet presAssocID="{228022F6-A8BA-4417-8BF7-332E6A0B11EA}" presName="spaceBetweenRectangles" presStyleCnt="0"/>
      <dgm:spPr/>
    </dgm:pt>
    <dgm:pt modelId="{F79F8EF3-7ACB-43B8-A53D-09321BF766DB}" type="pres">
      <dgm:prSet presAssocID="{1FD22399-4CAD-4656-8C7A-83ED3C2C07B1}" presName="parentLin" presStyleCnt="0"/>
      <dgm:spPr/>
    </dgm:pt>
    <dgm:pt modelId="{C9A19F3C-80E9-4AC9-8570-4FD89BF9A343}" type="pres">
      <dgm:prSet presAssocID="{1FD22399-4CAD-4656-8C7A-83ED3C2C07B1}" presName="parentLeftMargin" presStyleLbl="node1" presStyleIdx="3" presStyleCnt="10"/>
      <dgm:spPr/>
    </dgm:pt>
    <dgm:pt modelId="{CE7517F6-247D-4642-9CEC-B9BB1EE93742}" type="pres">
      <dgm:prSet presAssocID="{1FD22399-4CAD-4656-8C7A-83ED3C2C07B1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6E3E87FF-734E-461C-B75C-238CEFCC531E}" type="pres">
      <dgm:prSet presAssocID="{1FD22399-4CAD-4656-8C7A-83ED3C2C07B1}" presName="negativeSpace" presStyleCnt="0"/>
      <dgm:spPr/>
    </dgm:pt>
    <dgm:pt modelId="{B3C9930B-75B4-4D6E-A600-16B36D9A406B}" type="pres">
      <dgm:prSet presAssocID="{1FD22399-4CAD-4656-8C7A-83ED3C2C07B1}" presName="childText" presStyleLbl="conFgAcc1" presStyleIdx="4" presStyleCnt="10">
        <dgm:presLayoutVars>
          <dgm:bulletEnabled val="1"/>
        </dgm:presLayoutVars>
      </dgm:prSet>
      <dgm:spPr/>
    </dgm:pt>
    <dgm:pt modelId="{B8EC502B-BCC0-4DE7-8CDE-17C3245BBDCC}" type="pres">
      <dgm:prSet presAssocID="{5CF3197B-8D4C-4DC7-8194-61E1DEC26CE6}" presName="spaceBetweenRectangles" presStyleCnt="0"/>
      <dgm:spPr/>
    </dgm:pt>
    <dgm:pt modelId="{9C4CD8F9-7FA3-407D-9099-0A5B768A5450}" type="pres">
      <dgm:prSet presAssocID="{D9B27152-1F14-4A1B-B606-369E3706D25F}" presName="parentLin" presStyleCnt="0"/>
      <dgm:spPr/>
    </dgm:pt>
    <dgm:pt modelId="{734D3F83-037D-47A5-92DF-0C8E3B603B27}" type="pres">
      <dgm:prSet presAssocID="{D9B27152-1F14-4A1B-B606-369E3706D25F}" presName="parentLeftMargin" presStyleLbl="node1" presStyleIdx="4" presStyleCnt="10"/>
      <dgm:spPr/>
    </dgm:pt>
    <dgm:pt modelId="{3A7B319C-3DBE-4794-9D26-F9D2C6AB2BAB}" type="pres">
      <dgm:prSet presAssocID="{D9B27152-1F14-4A1B-B606-369E3706D25F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DDD64930-7ED6-4B1B-9CD6-8AC996C52373}" type="pres">
      <dgm:prSet presAssocID="{D9B27152-1F14-4A1B-B606-369E3706D25F}" presName="negativeSpace" presStyleCnt="0"/>
      <dgm:spPr/>
    </dgm:pt>
    <dgm:pt modelId="{DC57ABBA-6742-436B-96A1-AD145423F6B8}" type="pres">
      <dgm:prSet presAssocID="{D9B27152-1F14-4A1B-B606-369E3706D25F}" presName="childText" presStyleLbl="conFgAcc1" presStyleIdx="5" presStyleCnt="10">
        <dgm:presLayoutVars>
          <dgm:bulletEnabled val="1"/>
        </dgm:presLayoutVars>
      </dgm:prSet>
      <dgm:spPr/>
    </dgm:pt>
    <dgm:pt modelId="{7BB347D4-2522-4433-80ED-85EE7EBF2D96}" type="pres">
      <dgm:prSet presAssocID="{D0D695FD-248F-49AC-A74E-F371D34629FF}" presName="spaceBetweenRectangles" presStyleCnt="0"/>
      <dgm:spPr/>
    </dgm:pt>
    <dgm:pt modelId="{F2804EBA-C546-44AC-96A5-FE28BD2C037C}" type="pres">
      <dgm:prSet presAssocID="{76FEE659-4E87-4F95-B437-B0C2844D3A5D}" presName="parentLin" presStyleCnt="0"/>
      <dgm:spPr/>
    </dgm:pt>
    <dgm:pt modelId="{0E871B7A-21A9-411D-8903-DDBBFFFEFB29}" type="pres">
      <dgm:prSet presAssocID="{76FEE659-4E87-4F95-B437-B0C2844D3A5D}" presName="parentLeftMargin" presStyleLbl="node1" presStyleIdx="5" presStyleCnt="10"/>
      <dgm:spPr/>
    </dgm:pt>
    <dgm:pt modelId="{3F1EF5F5-303C-43D0-AFEA-ECAB07051B29}" type="pres">
      <dgm:prSet presAssocID="{76FEE659-4E87-4F95-B437-B0C2844D3A5D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255A3CAB-C09B-42F0-8EF7-0FF47EB4BD5B}" type="pres">
      <dgm:prSet presAssocID="{76FEE659-4E87-4F95-B437-B0C2844D3A5D}" presName="negativeSpace" presStyleCnt="0"/>
      <dgm:spPr/>
    </dgm:pt>
    <dgm:pt modelId="{717291C4-5114-4D1E-94FB-E8B0A174D0D3}" type="pres">
      <dgm:prSet presAssocID="{76FEE659-4E87-4F95-B437-B0C2844D3A5D}" presName="childText" presStyleLbl="conFgAcc1" presStyleIdx="6" presStyleCnt="10">
        <dgm:presLayoutVars>
          <dgm:bulletEnabled val="1"/>
        </dgm:presLayoutVars>
      </dgm:prSet>
      <dgm:spPr/>
    </dgm:pt>
    <dgm:pt modelId="{7D62A384-17E3-4717-A4AA-8AAE46315D77}" type="pres">
      <dgm:prSet presAssocID="{49CFDFC3-991D-4196-8595-29E4639EFC6F}" presName="spaceBetweenRectangles" presStyleCnt="0"/>
      <dgm:spPr/>
    </dgm:pt>
    <dgm:pt modelId="{F000BA9C-68C9-4DC4-91F5-6135A44EC010}" type="pres">
      <dgm:prSet presAssocID="{B13968BC-3AC7-4620-B1BF-18C033F73D08}" presName="parentLin" presStyleCnt="0"/>
      <dgm:spPr/>
    </dgm:pt>
    <dgm:pt modelId="{D07DD0FE-DE27-4355-9FC1-A06267DC5E84}" type="pres">
      <dgm:prSet presAssocID="{B13968BC-3AC7-4620-B1BF-18C033F73D08}" presName="parentLeftMargin" presStyleLbl="node1" presStyleIdx="6" presStyleCnt="10"/>
      <dgm:spPr/>
    </dgm:pt>
    <dgm:pt modelId="{AA460A25-A3CA-4EC8-9334-1D0444DE10BB}" type="pres">
      <dgm:prSet presAssocID="{B13968BC-3AC7-4620-B1BF-18C033F73D08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36F97C82-AE72-4888-A505-F6AA18A44218}" type="pres">
      <dgm:prSet presAssocID="{B13968BC-3AC7-4620-B1BF-18C033F73D08}" presName="negativeSpace" presStyleCnt="0"/>
      <dgm:spPr/>
    </dgm:pt>
    <dgm:pt modelId="{20260278-6014-48F2-8916-E63DAB662B45}" type="pres">
      <dgm:prSet presAssocID="{B13968BC-3AC7-4620-B1BF-18C033F73D08}" presName="childText" presStyleLbl="conFgAcc1" presStyleIdx="7" presStyleCnt="10">
        <dgm:presLayoutVars>
          <dgm:bulletEnabled val="1"/>
        </dgm:presLayoutVars>
      </dgm:prSet>
      <dgm:spPr/>
    </dgm:pt>
    <dgm:pt modelId="{4667538A-B5BD-4F9C-ABB1-F8966E72C009}" type="pres">
      <dgm:prSet presAssocID="{7101D389-42FE-4697-9E2A-191F87A75750}" presName="spaceBetweenRectangles" presStyleCnt="0"/>
      <dgm:spPr/>
    </dgm:pt>
    <dgm:pt modelId="{11CEA5C2-FDD3-43A7-AC5D-CCE5170645B6}" type="pres">
      <dgm:prSet presAssocID="{E65A19DC-681A-42DB-8C0B-8085EFFB5B22}" presName="parentLin" presStyleCnt="0"/>
      <dgm:spPr/>
    </dgm:pt>
    <dgm:pt modelId="{0306F012-1575-4A18-8C58-BC079DF5D103}" type="pres">
      <dgm:prSet presAssocID="{E65A19DC-681A-42DB-8C0B-8085EFFB5B22}" presName="parentLeftMargin" presStyleLbl="node1" presStyleIdx="7" presStyleCnt="10"/>
      <dgm:spPr/>
    </dgm:pt>
    <dgm:pt modelId="{74377C82-A384-4CF4-9C01-2ECE79C6BC17}" type="pres">
      <dgm:prSet presAssocID="{E65A19DC-681A-42DB-8C0B-8085EFFB5B22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41C2AC11-91F7-41DE-8611-6F84AD17BA32}" type="pres">
      <dgm:prSet presAssocID="{E65A19DC-681A-42DB-8C0B-8085EFFB5B22}" presName="negativeSpace" presStyleCnt="0"/>
      <dgm:spPr/>
    </dgm:pt>
    <dgm:pt modelId="{C650F885-80F7-4E01-9F45-0549C68EC84C}" type="pres">
      <dgm:prSet presAssocID="{E65A19DC-681A-42DB-8C0B-8085EFFB5B22}" presName="childText" presStyleLbl="conFgAcc1" presStyleIdx="8" presStyleCnt="10">
        <dgm:presLayoutVars>
          <dgm:bulletEnabled val="1"/>
        </dgm:presLayoutVars>
      </dgm:prSet>
      <dgm:spPr/>
    </dgm:pt>
    <dgm:pt modelId="{335A7C19-18B8-402B-A341-90CA4F6CDC8C}" type="pres">
      <dgm:prSet presAssocID="{E2772CF9-36E8-485E-AE5D-D2C98BC893EA}" presName="spaceBetweenRectangles" presStyleCnt="0"/>
      <dgm:spPr/>
    </dgm:pt>
    <dgm:pt modelId="{7BB1841A-709A-4CC4-8116-B4B471759410}" type="pres">
      <dgm:prSet presAssocID="{B92CD441-3B56-4245-8E36-0CC5C0B7EBDC}" presName="parentLin" presStyleCnt="0"/>
      <dgm:spPr/>
    </dgm:pt>
    <dgm:pt modelId="{41CC3917-9AAB-4CC5-A68F-D4F7B755FEB1}" type="pres">
      <dgm:prSet presAssocID="{B92CD441-3B56-4245-8E36-0CC5C0B7EBDC}" presName="parentLeftMargin" presStyleLbl="node1" presStyleIdx="8" presStyleCnt="10"/>
      <dgm:spPr/>
    </dgm:pt>
    <dgm:pt modelId="{12192F5D-E17D-43D8-8A55-8D227CEFD2AF}" type="pres">
      <dgm:prSet presAssocID="{B92CD441-3B56-4245-8E36-0CC5C0B7EBDC}" presName="parentText" presStyleLbl="node1" presStyleIdx="9" presStyleCnt="10">
        <dgm:presLayoutVars>
          <dgm:chMax val="0"/>
          <dgm:bulletEnabled val="1"/>
        </dgm:presLayoutVars>
      </dgm:prSet>
      <dgm:spPr/>
    </dgm:pt>
    <dgm:pt modelId="{A3D5099C-3620-45D7-902B-B07FDDB08426}" type="pres">
      <dgm:prSet presAssocID="{B92CD441-3B56-4245-8E36-0CC5C0B7EBDC}" presName="negativeSpace" presStyleCnt="0"/>
      <dgm:spPr/>
    </dgm:pt>
    <dgm:pt modelId="{867A5109-A60E-4443-B152-5F27525197FF}" type="pres">
      <dgm:prSet presAssocID="{B92CD441-3B56-4245-8E36-0CC5C0B7EBDC}" presName="childText" presStyleLbl="conFgAcc1" presStyleIdx="9" presStyleCnt="10">
        <dgm:presLayoutVars>
          <dgm:bulletEnabled val="1"/>
        </dgm:presLayoutVars>
      </dgm:prSet>
      <dgm:spPr/>
    </dgm:pt>
  </dgm:ptLst>
  <dgm:cxnLst>
    <dgm:cxn modelId="{D3B21F00-1767-48C9-8B13-125A11B70045}" type="presOf" srcId="{D9B27152-1F14-4A1B-B606-369E3706D25F}" destId="{734D3F83-037D-47A5-92DF-0C8E3B603B27}" srcOrd="0" destOrd="0" presId="urn:microsoft.com/office/officeart/2005/8/layout/list1"/>
    <dgm:cxn modelId="{DB476902-BF86-44BB-ADA4-B3D430FB037E}" type="presOf" srcId="{12421682-1B55-4602-B9E8-2BD5B0DF2281}" destId="{7C4D0720-5122-48B4-926E-3BFE2E3154BC}" srcOrd="0" destOrd="0" presId="urn:microsoft.com/office/officeart/2005/8/layout/list1"/>
    <dgm:cxn modelId="{2B0AD102-CA78-4E5F-8AE7-9466CB2FBF71}" type="presOf" srcId="{BB919AE6-B84D-4727-BD85-8B0A70982365}" destId="{B3C9930B-75B4-4D6E-A600-16B36D9A406B}" srcOrd="0" destOrd="0" presId="urn:microsoft.com/office/officeart/2005/8/layout/list1"/>
    <dgm:cxn modelId="{73DF1804-9FDA-47DE-8BD1-41BE39DFD21D}" type="presOf" srcId="{D9B27152-1F14-4A1B-B606-369E3706D25F}" destId="{3A7B319C-3DBE-4794-9D26-F9D2C6AB2BAB}" srcOrd="1" destOrd="0" presId="urn:microsoft.com/office/officeart/2005/8/layout/list1"/>
    <dgm:cxn modelId="{DF928704-E2A9-45C4-8C49-53B7CC4DB1E1}" type="presOf" srcId="{76FEE659-4E87-4F95-B437-B0C2844D3A5D}" destId="{3F1EF5F5-303C-43D0-AFEA-ECAB07051B29}" srcOrd="1" destOrd="0" presId="urn:microsoft.com/office/officeart/2005/8/layout/list1"/>
    <dgm:cxn modelId="{7BF42D05-FB33-42C7-A560-CBEF38BC10FD}" type="presOf" srcId="{55301C62-C98B-4B8C-90E6-9135664B7EAA}" destId="{867A5109-A60E-4443-B152-5F27525197FF}" srcOrd="0" destOrd="0" presId="urn:microsoft.com/office/officeart/2005/8/layout/list1"/>
    <dgm:cxn modelId="{656A5F06-D1B7-43DC-92D6-F3FEA6289794}" type="presOf" srcId="{1FD22399-4CAD-4656-8C7A-83ED3C2C07B1}" destId="{C9A19F3C-80E9-4AC9-8570-4FD89BF9A343}" srcOrd="0" destOrd="0" presId="urn:microsoft.com/office/officeart/2005/8/layout/list1"/>
    <dgm:cxn modelId="{E7069807-82E2-46EE-BA44-811FE9D3D551}" srcId="{479DC82D-C305-48CB-9DDA-05A51BAC758C}" destId="{B92CD441-3B56-4245-8E36-0CC5C0B7EBDC}" srcOrd="9" destOrd="0" parTransId="{0ECDD83C-97B7-41C3-9682-A69D7BEC1CF4}" sibTransId="{9A1110B8-D0F9-40FC-89A7-9D1119E347BD}"/>
    <dgm:cxn modelId="{E53BF707-40E6-4556-B797-BC5CE479B1C1}" srcId="{1FD22399-4CAD-4656-8C7A-83ED3C2C07B1}" destId="{BB919AE6-B84D-4727-BD85-8B0A70982365}" srcOrd="0" destOrd="0" parTransId="{CBDCF81C-249E-493A-96E7-A0EC54DCE852}" sibTransId="{F5EA98B1-ABBD-4782-BDE2-641128D0340C}"/>
    <dgm:cxn modelId="{960FC60F-1A71-4985-8B17-3404FAE04770}" type="presOf" srcId="{2636D36C-FB3C-474A-BC0D-1F409346AE11}" destId="{47893F52-3163-4D90-B730-E1380E8A61EC}" srcOrd="0" destOrd="2" presId="urn:microsoft.com/office/officeart/2005/8/layout/list1"/>
    <dgm:cxn modelId="{B8EB4015-3DD7-4C03-BDF3-1D18F4EB4C50}" type="presOf" srcId="{9A91208D-20E4-44E5-BF9E-A1E1D3711547}" destId="{47893F52-3163-4D90-B730-E1380E8A61EC}" srcOrd="0" destOrd="1" presId="urn:microsoft.com/office/officeart/2005/8/layout/list1"/>
    <dgm:cxn modelId="{FC4B4315-4BDA-4D63-B65A-0720DDB9C43E}" type="presOf" srcId="{E65A19DC-681A-42DB-8C0B-8085EFFB5B22}" destId="{0306F012-1575-4A18-8C58-BC079DF5D103}" srcOrd="0" destOrd="0" presId="urn:microsoft.com/office/officeart/2005/8/layout/list1"/>
    <dgm:cxn modelId="{C921821B-B1EE-4BDB-B847-D653E7BDB9AD}" type="presOf" srcId="{061F18A2-BAD8-419B-A0E6-3DDFF6F80191}" destId="{545B1217-645C-4987-A533-900C558528D0}" srcOrd="1" destOrd="0" presId="urn:microsoft.com/office/officeart/2005/8/layout/list1"/>
    <dgm:cxn modelId="{08C92E21-AE87-4034-99D9-460841AEF94A}" type="presOf" srcId="{E26986B5-6E4B-42CC-BAC7-4A6A3BB37E83}" destId="{20260278-6014-48F2-8916-E63DAB662B45}" srcOrd="0" destOrd="0" presId="urn:microsoft.com/office/officeart/2005/8/layout/list1"/>
    <dgm:cxn modelId="{EB99CF22-A9F1-4B34-ADF0-111B6B3AD1C6}" srcId="{061F18A2-BAD8-419B-A0E6-3DDFF6F80191}" destId="{9A91208D-20E4-44E5-BF9E-A1E1D3711547}" srcOrd="1" destOrd="0" parTransId="{54E0B725-1DEF-4354-A6BD-C06F1B3E5C8D}" sibTransId="{7164DDE0-6C73-4478-9F67-20CB6CA58BF3}"/>
    <dgm:cxn modelId="{F2DFD625-AFD2-408E-B83A-E18BD0109573}" type="presOf" srcId="{96EEEB14-1C9B-493C-8805-77855A9DAF2B}" destId="{3487F5FC-DF3B-489C-A606-B871FC55234F}" srcOrd="0" destOrd="0" presId="urn:microsoft.com/office/officeart/2005/8/layout/list1"/>
    <dgm:cxn modelId="{88A2B026-83E5-45A2-8F05-7AD963C9639D}" srcId="{061F18A2-BAD8-419B-A0E6-3DDFF6F80191}" destId="{0595C644-FA9B-4C00-80C6-7A062DCD4BE4}" srcOrd="0" destOrd="0" parTransId="{2438FA33-EEA5-4325-9497-52847F895CA8}" sibTransId="{4899CE19-95CA-49EA-AF7A-A931BEB08C22}"/>
    <dgm:cxn modelId="{CAC06236-4C18-4C34-A058-87E4574879AB}" type="presOf" srcId="{9EFF47F4-6D44-4388-B04D-E3D184CDF582}" destId="{D848D8ED-1BA2-4623-B589-E064390962F2}" srcOrd="0" destOrd="0" presId="urn:microsoft.com/office/officeart/2005/8/layout/list1"/>
    <dgm:cxn modelId="{4E0D4938-6017-4DF7-98D7-9E6E904AAD98}" type="presOf" srcId="{061F18A2-BAD8-419B-A0E6-3DDFF6F80191}" destId="{48A2E38F-594C-43EB-BE3F-2F86C62EB1A6}" srcOrd="0" destOrd="0" presId="urn:microsoft.com/office/officeart/2005/8/layout/list1"/>
    <dgm:cxn modelId="{3675B239-30CC-4D30-B6DD-A4D0CF7A6593}" srcId="{9EFF47F4-6D44-4388-B04D-E3D184CDF582}" destId="{95B2C64B-DCD3-4291-94B5-AF6D73A36DCC}" srcOrd="1" destOrd="0" parTransId="{141AB1E7-9054-43FE-A26F-7EB04A3FC48F}" sibTransId="{E8FFD276-0EA5-49BD-B9E0-DD1C1C248A1D}"/>
    <dgm:cxn modelId="{ECD36865-F324-428C-85F2-46B400DB8482}" type="presOf" srcId="{9EFF47F4-6D44-4388-B04D-E3D184CDF582}" destId="{A50CFCBF-932F-41AF-AC8C-26D45C4CBDC8}" srcOrd="1" destOrd="0" presId="urn:microsoft.com/office/officeart/2005/8/layout/list1"/>
    <dgm:cxn modelId="{B3A4B765-8F65-431C-B891-9CD670DDD649}" type="presOf" srcId="{D5E826FA-B451-4607-A1CD-4C101AF472FD}" destId="{3487F5FC-DF3B-489C-A606-B871FC55234F}" srcOrd="0" destOrd="1" presId="urn:microsoft.com/office/officeart/2005/8/layout/list1"/>
    <dgm:cxn modelId="{65BEF447-7662-4E31-8608-F09347AA44FB}" type="presOf" srcId="{0595C644-FA9B-4C00-80C6-7A062DCD4BE4}" destId="{47893F52-3163-4D90-B730-E1380E8A61EC}" srcOrd="0" destOrd="0" presId="urn:microsoft.com/office/officeart/2005/8/layout/list1"/>
    <dgm:cxn modelId="{C60BE668-92E9-4FA9-92FE-465ACE0DBA24}" type="presOf" srcId="{A6FBC24A-C77F-47CA-B6B8-C9758457B1AB}" destId="{DA3F4595-703E-44B1-8D75-2F1D6DB08EDE}" srcOrd="0" destOrd="0" presId="urn:microsoft.com/office/officeart/2005/8/layout/list1"/>
    <dgm:cxn modelId="{EB638F6E-57CD-41E4-8861-E4F18108B3E1}" srcId="{479DC82D-C305-48CB-9DDA-05A51BAC758C}" destId="{9EFF47F4-6D44-4388-B04D-E3D184CDF582}" srcOrd="3" destOrd="0" parTransId="{A8D606DF-970C-439F-8D62-D19C9D23AB6B}" sibTransId="{228022F6-A8BA-4417-8BF7-332E6A0B11EA}"/>
    <dgm:cxn modelId="{AFF0D770-4AF6-429C-97A2-3679085FAE5F}" srcId="{E65A19DC-681A-42DB-8C0B-8085EFFB5B22}" destId="{D2EE461E-C007-4D4D-B60C-22E54D0CB803}" srcOrd="0" destOrd="0" parTransId="{7B10D42B-F229-4002-AA63-56BE7B70F79B}" sibTransId="{4199FBAF-3A95-43CE-92E0-546C477ED747}"/>
    <dgm:cxn modelId="{128ACA51-1E2C-4A2F-AD44-983353505AA5}" srcId="{D9B27152-1F14-4A1B-B606-369E3706D25F}" destId="{70D3AFAD-8A83-4446-A3DE-F6CACCB764C1}" srcOrd="1" destOrd="0" parTransId="{1302B22D-EAD6-4331-8D8B-30FC68E7EF18}" sibTransId="{C0F3E3A8-26EE-44BF-AAAB-440D7131C2EE}"/>
    <dgm:cxn modelId="{04D31172-5893-413A-BBF1-21C6A8F67DB4}" type="presOf" srcId="{B92CD441-3B56-4245-8E36-0CC5C0B7EBDC}" destId="{12192F5D-E17D-43D8-8A55-8D227CEFD2AF}" srcOrd="1" destOrd="0" presId="urn:microsoft.com/office/officeart/2005/8/layout/list1"/>
    <dgm:cxn modelId="{D1DEE275-FB2A-4CD2-82F5-027A349386E3}" type="presOf" srcId="{A6FBC24A-C77F-47CA-B6B8-C9758457B1AB}" destId="{BCB06386-A2EE-4CD0-A047-D846A91333C6}" srcOrd="1" destOrd="0" presId="urn:microsoft.com/office/officeart/2005/8/layout/list1"/>
    <dgm:cxn modelId="{39541878-6486-4CE0-9359-5A9348B167F5}" type="presOf" srcId="{1058C44E-AA69-4388-967A-2122965DD47C}" destId="{093FE5BC-E1E8-4703-B5E2-8406EB89092E}" srcOrd="0" destOrd="0" presId="urn:microsoft.com/office/officeart/2005/8/layout/list1"/>
    <dgm:cxn modelId="{860A4C7B-9A9D-40D1-A31C-975AEB2BD124}" type="presOf" srcId="{4516540E-AF32-4BEB-9247-DB6273007C40}" destId="{3487F5FC-DF3B-489C-A606-B871FC55234F}" srcOrd="0" destOrd="2" presId="urn:microsoft.com/office/officeart/2005/8/layout/list1"/>
    <dgm:cxn modelId="{5747307D-1FA0-45FA-BB8B-314F1524B443}" type="presOf" srcId="{75649720-0738-4FFE-BECD-215639ABBC0C}" destId="{DC57ABBA-6742-436B-96A1-AD145423F6B8}" srcOrd="0" destOrd="0" presId="urn:microsoft.com/office/officeart/2005/8/layout/list1"/>
    <dgm:cxn modelId="{902CDF7D-CAE1-4667-BCA8-CEB1BAE0CA4B}" type="presOf" srcId="{70D3AFAD-8A83-4446-A3DE-F6CACCB764C1}" destId="{DC57ABBA-6742-436B-96A1-AD145423F6B8}" srcOrd="0" destOrd="1" presId="urn:microsoft.com/office/officeart/2005/8/layout/list1"/>
    <dgm:cxn modelId="{366FDB7E-051D-46F5-94C4-D9DEE361E955}" srcId="{479DC82D-C305-48CB-9DDA-05A51BAC758C}" destId="{76FEE659-4E87-4F95-B437-B0C2844D3A5D}" srcOrd="6" destOrd="0" parTransId="{D3DE743C-97B8-40AE-AC8E-E38611C78ABE}" sibTransId="{49CFDFC3-991D-4196-8595-29E4639EFC6F}"/>
    <dgm:cxn modelId="{B172907F-B753-485E-9906-D0978D75D7C8}" type="presOf" srcId="{1FD22399-4CAD-4656-8C7A-83ED3C2C07B1}" destId="{CE7517F6-247D-4642-9CEC-B9BB1EE93742}" srcOrd="1" destOrd="0" presId="urn:microsoft.com/office/officeart/2005/8/layout/list1"/>
    <dgm:cxn modelId="{35B8F885-C4C0-4366-B28E-CBF142E1BD05}" type="presOf" srcId="{223E0018-7A32-4977-98D6-C54BB05BB63C}" destId="{B3C9930B-75B4-4D6E-A600-16B36D9A406B}" srcOrd="0" destOrd="1" presId="urn:microsoft.com/office/officeart/2005/8/layout/list1"/>
    <dgm:cxn modelId="{DBFEA18A-6A95-479D-BDCA-C0152B2706F8}" srcId="{1FD22399-4CAD-4656-8C7A-83ED3C2C07B1}" destId="{223E0018-7A32-4977-98D6-C54BB05BB63C}" srcOrd="1" destOrd="0" parTransId="{28B8B1F4-D80C-417B-AE62-74CD8BD1CDE8}" sibTransId="{92FD36B7-AA6B-40F1-B65E-1EE2F19D6EC4}"/>
    <dgm:cxn modelId="{1D763095-1FF9-4E52-87BD-E49B31CFBE08}" srcId="{479DC82D-C305-48CB-9DDA-05A51BAC758C}" destId="{1FD22399-4CAD-4656-8C7A-83ED3C2C07B1}" srcOrd="4" destOrd="0" parTransId="{8FF4453E-C16A-4BBA-B22A-5F8546D352F4}" sibTransId="{5CF3197B-8D4C-4DC7-8194-61E1DEC26CE6}"/>
    <dgm:cxn modelId="{33BFA698-20B7-4CC4-BA91-B7A8D2FB2388}" srcId="{9EFF47F4-6D44-4388-B04D-E3D184CDF582}" destId="{1058C44E-AA69-4388-967A-2122965DD47C}" srcOrd="0" destOrd="0" parTransId="{187B80ED-CABF-4F25-8859-1ACF6EAA2CB2}" sibTransId="{08C6E050-ABB5-474C-9316-50F19ED26F74}"/>
    <dgm:cxn modelId="{55194999-5D50-4ECF-AD35-047060012F83}" type="presOf" srcId="{B92CD441-3B56-4245-8E36-0CC5C0B7EBDC}" destId="{41CC3917-9AAB-4CC5-A68F-D4F7B755FEB1}" srcOrd="0" destOrd="0" presId="urn:microsoft.com/office/officeart/2005/8/layout/list1"/>
    <dgm:cxn modelId="{3FD56E99-0F9C-4CB6-B1B1-1A236C4B9836}" srcId="{B13968BC-3AC7-4620-B1BF-18C033F73D08}" destId="{E26986B5-6E4B-42CC-BAC7-4A6A3BB37E83}" srcOrd="0" destOrd="0" parTransId="{999AD81C-50D8-4803-B39E-DE7B57E38330}" sibTransId="{04EE1CC6-7BFE-4484-9D7B-AAFD5C6D366A}"/>
    <dgm:cxn modelId="{2062DE99-F4FC-4938-861C-16A5A6631DFC}" type="presOf" srcId="{479DC82D-C305-48CB-9DDA-05A51BAC758C}" destId="{9CADC013-CFF4-4756-B9B1-357B4BEFB62E}" srcOrd="0" destOrd="0" presId="urn:microsoft.com/office/officeart/2005/8/layout/list1"/>
    <dgm:cxn modelId="{44CB8F9E-F06F-4132-BEF9-5333CEEE8638}" type="presOf" srcId="{B13968BC-3AC7-4620-B1BF-18C033F73D08}" destId="{D07DD0FE-DE27-4355-9FC1-A06267DC5E84}" srcOrd="0" destOrd="0" presId="urn:microsoft.com/office/officeart/2005/8/layout/list1"/>
    <dgm:cxn modelId="{6D8BC59E-4B9F-4A8D-A2B1-BFD679FC04DC}" type="presOf" srcId="{12421682-1B55-4602-B9E8-2BD5B0DF2281}" destId="{E2D2A2B7-61D1-439C-89A0-1D4E7C173D9D}" srcOrd="1" destOrd="0" presId="urn:microsoft.com/office/officeart/2005/8/layout/list1"/>
    <dgm:cxn modelId="{0469FAA0-9986-4A67-B0B5-928439BCD700}" srcId="{12421682-1B55-4602-B9E8-2BD5B0DF2281}" destId="{079419FD-D997-40E7-A6EC-5E3EABFF7777}" srcOrd="0" destOrd="0" parTransId="{C02C673C-BB0E-4D39-84B1-E2A2CD2E7D9A}" sibTransId="{BA44DC63-BF14-4EAE-9E22-A54C6562F6F1}"/>
    <dgm:cxn modelId="{CE317CA1-F7CA-4C9A-8D87-5BE642DDB5F3}" srcId="{A6FBC24A-C77F-47CA-B6B8-C9758457B1AB}" destId="{4516540E-AF32-4BEB-9247-DB6273007C40}" srcOrd="2" destOrd="0" parTransId="{82F9D100-C769-4545-A70B-AC8BF4A3B6DC}" sibTransId="{7FC26495-B316-4AF1-B553-F5AC10EB52C2}"/>
    <dgm:cxn modelId="{B56E24AB-B8AE-4AA4-9583-8653A2CEEC28}" type="presOf" srcId="{E65A19DC-681A-42DB-8C0B-8085EFFB5B22}" destId="{74377C82-A384-4CF4-9C01-2ECE79C6BC17}" srcOrd="1" destOrd="0" presId="urn:microsoft.com/office/officeart/2005/8/layout/list1"/>
    <dgm:cxn modelId="{61BEA5AD-AB46-480F-B4E2-D2F381E1F19F}" srcId="{479DC82D-C305-48CB-9DDA-05A51BAC758C}" destId="{A6FBC24A-C77F-47CA-B6B8-C9758457B1AB}" srcOrd="1" destOrd="0" parTransId="{B11D1984-E3AA-4AA7-BFD8-9CE808DA7883}" sibTransId="{5D2E460B-66C9-4BFA-9B3A-423C9534B810}"/>
    <dgm:cxn modelId="{425CE6B1-E6A8-4FE3-AA63-329C740DD99A}" type="presOf" srcId="{D2EE461E-C007-4D4D-B60C-22E54D0CB803}" destId="{C650F885-80F7-4E01-9F45-0549C68EC84C}" srcOrd="0" destOrd="0" presId="urn:microsoft.com/office/officeart/2005/8/layout/list1"/>
    <dgm:cxn modelId="{3878DAB3-E345-4E00-B7C4-EB5FBD1C5CEC}" type="presOf" srcId="{079419FD-D997-40E7-A6EC-5E3EABFF7777}" destId="{6492B646-37B7-4718-909E-474B33751616}" srcOrd="0" destOrd="0" presId="urn:microsoft.com/office/officeart/2005/8/layout/list1"/>
    <dgm:cxn modelId="{4379D7BC-6C7B-4B9C-BA2F-0ABFB13CC85C}" srcId="{061F18A2-BAD8-419B-A0E6-3DDFF6F80191}" destId="{2636D36C-FB3C-474A-BC0D-1F409346AE11}" srcOrd="2" destOrd="0" parTransId="{486BC8A4-6AE6-40CD-8932-DE200534F6C9}" sibTransId="{ABD19B40-118D-4A70-867D-B0C426E60D90}"/>
    <dgm:cxn modelId="{CF1E8DC1-5637-4B04-92B6-C42527FDD869}" srcId="{479DC82D-C305-48CB-9DDA-05A51BAC758C}" destId="{D9B27152-1F14-4A1B-B606-369E3706D25F}" srcOrd="5" destOrd="0" parTransId="{2E1A823F-7850-4A77-B610-B84E5B06A2EB}" sibTransId="{D0D695FD-248F-49AC-A74E-F371D34629FF}"/>
    <dgm:cxn modelId="{9CFBAAC3-C2D1-4A96-AC7F-84F622E4A96A}" srcId="{A6FBC24A-C77F-47CA-B6B8-C9758457B1AB}" destId="{D5E826FA-B451-4607-A1CD-4C101AF472FD}" srcOrd="1" destOrd="0" parTransId="{D38A666B-57D9-4F1A-8439-28EFC352DC14}" sibTransId="{D71BF62B-19C5-4F62-BFEC-8E63E5410176}"/>
    <dgm:cxn modelId="{0EAF6AC4-3B1F-438D-8B37-69C49AB0C1A2}" srcId="{76FEE659-4E87-4F95-B437-B0C2844D3A5D}" destId="{97F040A7-ABE5-4699-BBB5-E9F53BACE54E}" srcOrd="0" destOrd="0" parTransId="{A7146A54-BDDF-4761-A78E-571041060FCD}" sibTransId="{AF8E579E-8C08-473E-AF56-2092C0B5E644}"/>
    <dgm:cxn modelId="{A4BF1DCC-0344-4BC4-89D5-12F164E8AAB4}" type="presOf" srcId="{95B2C64B-DCD3-4291-94B5-AF6D73A36DCC}" destId="{093FE5BC-E1E8-4703-B5E2-8406EB89092E}" srcOrd="0" destOrd="1" presId="urn:microsoft.com/office/officeart/2005/8/layout/list1"/>
    <dgm:cxn modelId="{E152D5CD-2B94-4B96-B60A-A29D09A759C1}" srcId="{A6FBC24A-C77F-47CA-B6B8-C9758457B1AB}" destId="{96EEEB14-1C9B-493C-8805-77855A9DAF2B}" srcOrd="0" destOrd="0" parTransId="{9DB2AAC3-DDD0-451A-8C0F-7C32789D478A}" sibTransId="{85137BCB-8D28-4F01-B5F8-FB4594BBBC70}"/>
    <dgm:cxn modelId="{E2E39ED3-6710-444C-8AB0-F5F5F8759A54}" srcId="{479DC82D-C305-48CB-9DDA-05A51BAC758C}" destId="{061F18A2-BAD8-419B-A0E6-3DDFF6F80191}" srcOrd="2" destOrd="0" parTransId="{2CB76214-6B02-4608-81CC-837F785909BC}" sibTransId="{D8AE6BED-E95C-46A7-8848-63E7A981B8AE}"/>
    <dgm:cxn modelId="{F67543D4-EBFE-49CA-B517-193EB762A17B}" srcId="{479DC82D-C305-48CB-9DDA-05A51BAC758C}" destId="{E65A19DC-681A-42DB-8C0B-8085EFFB5B22}" srcOrd="8" destOrd="0" parTransId="{2667B88D-55F2-4735-8C8C-BE9736D82A64}" sibTransId="{E2772CF9-36E8-485E-AE5D-D2C98BC893EA}"/>
    <dgm:cxn modelId="{549CCBD9-EB3A-4C33-956A-504F47601FDA}" type="presOf" srcId="{B13968BC-3AC7-4620-B1BF-18C033F73D08}" destId="{AA460A25-A3CA-4EC8-9334-1D0444DE10BB}" srcOrd="1" destOrd="0" presId="urn:microsoft.com/office/officeart/2005/8/layout/list1"/>
    <dgm:cxn modelId="{CAEE42DC-DD5B-4356-ACB4-459276F984AB}" srcId="{D9B27152-1F14-4A1B-B606-369E3706D25F}" destId="{75649720-0738-4FFE-BECD-215639ABBC0C}" srcOrd="0" destOrd="0" parTransId="{CB65E52B-AE61-470F-89FF-F81DFF8EB0C3}" sibTransId="{047045F4-F537-417E-8EB8-9C783CADCF51}"/>
    <dgm:cxn modelId="{8BFA8FE1-60F0-42EC-B9BF-6D22E18F743B}" type="presOf" srcId="{97F040A7-ABE5-4699-BBB5-E9F53BACE54E}" destId="{717291C4-5114-4D1E-94FB-E8B0A174D0D3}" srcOrd="0" destOrd="0" presId="urn:microsoft.com/office/officeart/2005/8/layout/list1"/>
    <dgm:cxn modelId="{7E5686EC-6E24-41FE-970B-B57682F9B037}" srcId="{479DC82D-C305-48CB-9DDA-05A51BAC758C}" destId="{12421682-1B55-4602-B9E8-2BD5B0DF2281}" srcOrd="0" destOrd="0" parTransId="{A6DB8797-68C6-446A-89FD-7AFBA2D6B048}" sibTransId="{F224928B-4A7B-48DD-A784-6D59726A4774}"/>
    <dgm:cxn modelId="{9BA754F4-FEDF-4ED2-9A60-1779AFB0355A}" srcId="{B92CD441-3B56-4245-8E36-0CC5C0B7EBDC}" destId="{55301C62-C98B-4B8C-90E6-9135664B7EAA}" srcOrd="0" destOrd="0" parTransId="{5CEF2956-5630-4D1D-900D-A99A66302C15}" sibTransId="{B3F80538-D890-413C-BD13-F2A572526855}"/>
    <dgm:cxn modelId="{64D00CFD-0106-4F8C-BADE-95072481CB4F}" type="presOf" srcId="{76FEE659-4E87-4F95-B437-B0C2844D3A5D}" destId="{0E871B7A-21A9-411D-8903-DDBBFFFEFB29}" srcOrd="0" destOrd="0" presId="urn:microsoft.com/office/officeart/2005/8/layout/list1"/>
    <dgm:cxn modelId="{9884CAFD-BB1B-4866-AA28-ED3DB6FFA227}" srcId="{479DC82D-C305-48CB-9DDA-05A51BAC758C}" destId="{B13968BC-3AC7-4620-B1BF-18C033F73D08}" srcOrd="7" destOrd="0" parTransId="{D9789A74-21D7-49F6-936F-0B56863CA83E}" sibTransId="{7101D389-42FE-4697-9E2A-191F87A75750}"/>
    <dgm:cxn modelId="{B5675E93-26CD-465A-97F7-CB85842F5E6F}" type="presParOf" srcId="{9CADC013-CFF4-4756-B9B1-357B4BEFB62E}" destId="{EEB92128-A0DB-4946-9B38-FFE79F798C44}" srcOrd="0" destOrd="0" presId="urn:microsoft.com/office/officeart/2005/8/layout/list1"/>
    <dgm:cxn modelId="{028D9DC6-5605-42BF-8F87-772B447CF5B0}" type="presParOf" srcId="{EEB92128-A0DB-4946-9B38-FFE79F798C44}" destId="{7C4D0720-5122-48B4-926E-3BFE2E3154BC}" srcOrd="0" destOrd="0" presId="urn:microsoft.com/office/officeart/2005/8/layout/list1"/>
    <dgm:cxn modelId="{DBC6F325-BCCA-47BD-9511-ADFB35C49E17}" type="presParOf" srcId="{EEB92128-A0DB-4946-9B38-FFE79F798C44}" destId="{E2D2A2B7-61D1-439C-89A0-1D4E7C173D9D}" srcOrd="1" destOrd="0" presId="urn:microsoft.com/office/officeart/2005/8/layout/list1"/>
    <dgm:cxn modelId="{360DFC8B-F0B2-4D9D-9B67-7383F93B2140}" type="presParOf" srcId="{9CADC013-CFF4-4756-B9B1-357B4BEFB62E}" destId="{79170AF7-E7FB-455F-81E0-3128F1DFA04E}" srcOrd="1" destOrd="0" presId="urn:microsoft.com/office/officeart/2005/8/layout/list1"/>
    <dgm:cxn modelId="{7E49DAFF-2974-43F4-8DA6-166ACF9B2A69}" type="presParOf" srcId="{9CADC013-CFF4-4756-B9B1-357B4BEFB62E}" destId="{6492B646-37B7-4718-909E-474B33751616}" srcOrd="2" destOrd="0" presId="urn:microsoft.com/office/officeart/2005/8/layout/list1"/>
    <dgm:cxn modelId="{E71C8F24-C4F6-4FD0-B672-E144D7321A95}" type="presParOf" srcId="{9CADC013-CFF4-4756-B9B1-357B4BEFB62E}" destId="{767DFD03-89C9-434B-8950-E7B0B81F4A6E}" srcOrd="3" destOrd="0" presId="urn:microsoft.com/office/officeart/2005/8/layout/list1"/>
    <dgm:cxn modelId="{09B7243D-7460-43D5-8080-B1FD866EDBE3}" type="presParOf" srcId="{9CADC013-CFF4-4756-B9B1-357B4BEFB62E}" destId="{DA03FF29-66BE-4F5A-8FEF-936A55D966D6}" srcOrd="4" destOrd="0" presId="urn:microsoft.com/office/officeart/2005/8/layout/list1"/>
    <dgm:cxn modelId="{7DB8A101-67BF-47C9-AC27-CFC3A22AE800}" type="presParOf" srcId="{DA03FF29-66BE-4F5A-8FEF-936A55D966D6}" destId="{DA3F4595-703E-44B1-8D75-2F1D6DB08EDE}" srcOrd="0" destOrd="0" presId="urn:microsoft.com/office/officeart/2005/8/layout/list1"/>
    <dgm:cxn modelId="{7FB839FC-0036-4993-AF17-537FACF6A8EA}" type="presParOf" srcId="{DA03FF29-66BE-4F5A-8FEF-936A55D966D6}" destId="{BCB06386-A2EE-4CD0-A047-D846A91333C6}" srcOrd="1" destOrd="0" presId="urn:microsoft.com/office/officeart/2005/8/layout/list1"/>
    <dgm:cxn modelId="{1E8E49CD-5BB2-48B3-80B7-6525E05F29A0}" type="presParOf" srcId="{9CADC013-CFF4-4756-B9B1-357B4BEFB62E}" destId="{321F2723-07E1-4678-8219-2A183B81B6AE}" srcOrd="5" destOrd="0" presId="urn:microsoft.com/office/officeart/2005/8/layout/list1"/>
    <dgm:cxn modelId="{AEF3D280-DE9C-49CF-9EB6-2974E514E908}" type="presParOf" srcId="{9CADC013-CFF4-4756-B9B1-357B4BEFB62E}" destId="{3487F5FC-DF3B-489C-A606-B871FC55234F}" srcOrd="6" destOrd="0" presId="urn:microsoft.com/office/officeart/2005/8/layout/list1"/>
    <dgm:cxn modelId="{8C5E5D92-9346-4040-9485-F895905E4B84}" type="presParOf" srcId="{9CADC013-CFF4-4756-B9B1-357B4BEFB62E}" destId="{7CF199F9-A83A-410C-94C9-5A8441B88147}" srcOrd="7" destOrd="0" presId="urn:microsoft.com/office/officeart/2005/8/layout/list1"/>
    <dgm:cxn modelId="{E57A510D-11EB-4A7E-B98B-58A14DFC00C9}" type="presParOf" srcId="{9CADC013-CFF4-4756-B9B1-357B4BEFB62E}" destId="{9F9882EB-99E7-4CED-AE52-4A2700C40320}" srcOrd="8" destOrd="0" presId="urn:microsoft.com/office/officeart/2005/8/layout/list1"/>
    <dgm:cxn modelId="{DD35534A-2C0A-4838-8152-57254B2F0F0F}" type="presParOf" srcId="{9F9882EB-99E7-4CED-AE52-4A2700C40320}" destId="{48A2E38F-594C-43EB-BE3F-2F86C62EB1A6}" srcOrd="0" destOrd="0" presId="urn:microsoft.com/office/officeart/2005/8/layout/list1"/>
    <dgm:cxn modelId="{9B3BA6DF-5D41-4A87-8D84-F65DD595AB50}" type="presParOf" srcId="{9F9882EB-99E7-4CED-AE52-4A2700C40320}" destId="{545B1217-645C-4987-A533-900C558528D0}" srcOrd="1" destOrd="0" presId="urn:microsoft.com/office/officeart/2005/8/layout/list1"/>
    <dgm:cxn modelId="{B7FF9A39-AA24-4500-BF08-94F26E56E4B0}" type="presParOf" srcId="{9CADC013-CFF4-4756-B9B1-357B4BEFB62E}" destId="{6EFBDA6D-9798-4333-930A-0D37CA9A9DE1}" srcOrd="9" destOrd="0" presId="urn:microsoft.com/office/officeart/2005/8/layout/list1"/>
    <dgm:cxn modelId="{96451263-8A18-48C6-BA92-EF3D1B6382B7}" type="presParOf" srcId="{9CADC013-CFF4-4756-B9B1-357B4BEFB62E}" destId="{47893F52-3163-4D90-B730-E1380E8A61EC}" srcOrd="10" destOrd="0" presId="urn:microsoft.com/office/officeart/2005/8/layout/list1"/>
    <dgm:cxn modelId="{03B0A6A2-7A8F-4C2F-8F99-9394B2086663}" type="presParOf" srcId="{9CADC013-CFF4-4756-B9B1-357B4BEFB62E}" destId="{4B929BBB-9804-4209-8B82-7284A9912D65}" srcOrd="11" destOrd="0" presId="urn:microsoft.com/office/officeart/2005/8/layout/list1"/>
    <dgm:cxn modelId="{6D1FBD8D-6495-4BAC-B075-DF5D08BBEB70}" type="presParOf" srcId="{9CADC013-CFF4-4756-B9B1-357B4BEFB62E}" destId="{268CC266-B386-4442-A08C-DF0490E49E21}" srcOrd="12" destOrd="0" presId="urn:microsoft.com/office/officeart/2005/8/layout/list1"/>
    <dgm:cxn modelId="{A95E3558-DD89-4B8A-BD38-F49C88C60AE3}" type="presParOf" srcId="{268CC266-B386-4442-A08C-DF0490E49E21}" destId="{D848D8ED-1BA2-4623-B589-E064390962F2}" srcOrd="0" destOrd="0" presId="urn:microsoft.com/office/officeart/2005/8/layout/list1"/>
    <dgm:cxn modelId="{87C3D3B5-3841-4261-8754-F0C3ADE005A2}" type="presParOf" srcId="{268CC266-B386-4442-A08C-DF0490E49E21}" destId="{A50CFCBF-932F-41AF-AC8C-26D45C4CBDC8}" srcOrd="1" destOrd="0" presId="urn:microsoft.com/office/officeart/2005/8/layout/list1"/>
    <dgm:cxn modelId="{43F1C359-C2BD-4041-AB38-0036ED6366E9}" type="presParOf" srcId="{9CADC013-CFF4-4756-B9B1-357B4BEFB62E}" destId="{5DDB4AD4-1A4E-4700-8408-047184AFD6AC}" srcOrd="13" destOrd="0" presId="urn:microsoft.com/office/officeart/2005/8/layout/list1"/>
    <dgm:cxn modelId="{644C5217-FE26-4227-9900-95DA696F5468}" type="presParOf" srcId="{9CADC013-CFF4-4756-B9B1-357B4BEFB62E}" destId="{093FE5BC-E1E8-4703-B5E2-8406EB89092E}" srcOrd="14" destOrd="0" presId="urn:microsoft.com/office/officeart/2005/8/layout/list1"/>
    <dgm:cxn modelId="{DF90774C-1288-4CE9-8A8A-E6DD4DEF87C1}" type="presParOf" srcId="{9CADC013-CFF4-4756-B9B1-357B4BEFB62E}" destId="{26D81624-DC1E-4E68-B1F5-8E5AFC2F349B}" srcOrd="15" destOrd="0" presId="urn:microsoft.com/office/officeart/2005/8/layout/list1"/>
    <dgm:cxn modelId="{2DCE8C31-112C-4C87-A249-199CB4118829}" type="presParOf" srcId="{9CADC013-CFF4-4756-B9B1-357B4BEFB62E}" destId="{F79F8EF3-7ACB-43B8-A53D-09321BF766DB}" srcOrd="16" destOrd="0" presId="urn:microsoft.com/office/officeart/2005/8/layout/list1"/>
    <dgm:cxn modelId="{139C7F28-6E23-4717-875A-632C15BFB422}" type="presParOf" srcId="{F79F8EF3-7ACB-43B8-A53D-09321BF766DB}" destId="{C9A19F3C-80E9-4AC9-8570-4FD89BF9A343}" srcOrd="0" destOrd="0" presId="urn:microsoft.com/office/officeart/2005/8/layout/list1"/>
    <dgm:cxn modelId="{B5951D25-C4FF-40A2-8BA0-576D19CED4BB}" type="presParOf" srcId="{F79F8EF3-7ACB-43B8-A53D-09321BF766DB}" destId="{CE7517F6-247D-4642-9CEC-B9BB1EE93742}" srcOrd="1" destOrd="0" presId="urn:microsoft.com/office/officeart/2005/8/layout/list1"/>
    <dgm:cxn modelId="{FFB77377-A281-4785-B74B-EC76DF381BE6}" type="presParOf" srcId="{9CADC013-CFF4-4756-B9B1-357B4BEFB62E}" destId="{6E3E87FF-734E-461C-B75C-238CEFCC531E}" srcOrd="17" destOrd="0" presId="urn:microsoft.com/office/officeart/2005/8/layout/list1"/>
    <dgm:cxn modelId="{64706CA0-CF55-4F5A-B5FB-DF2D1411369F}" type="presParOf" srcId="{9CADC013-CFF4-4756-B9B1-357B4BEFB62E}" destId="{B3C9930B-75B4-4D6E-A600-16B36D9A406B}" srcOrd="18" destOrd="0" presId="urn:microsoft.com/office/officeart/2005/8/layout/list1"/>
    <dgm:cxn modelId="{4C333335-E8CA-4A14-8C65-CC9D153367FA}" type="presParOf" srcId="{9CADC013-CFF4-4756-B9B1-357B4BEFB62E}" destId="{B8EC502B-BCC0-4DE7-8CDE-17C3245BBDCC}" srcOrd="19" destOrd="0" presId="urn:microsoft.com/office/officeart/2005/8/layout/list1"/>
    <dgm:cxn modelId="{DE757C51-E580-4538-A631-75CA894C6DB1}" type="presParOf" srcId="{9CADC013-CFF4-4756-B9B1-357B4BEFB62E}" destId="{9C4CD8F9-7FA3-407D-9099-0A5B768A5450}" srcOrd="20" destOrd="0" presId="urn:microsoft.com/office/officeart/2005/8/layout/list1"/>
    <dgm:cxn modelId="{DF6AFB64-F2AD-4BED-A236-DDA4953AB88E}" type="presParOf" srcId="{9C4CD8F9-7FA3-407D-9099-0A5B768A5450}" destId="{734D3F83-037D-47A5-92DF-0C8E3B603B27}" srcOrd="0" destOrd="0" presId="urn:microsoft.com/office/officeart/2005/8/layout/list1"/>
    <dgm:cxn modelId="{16F9236B-08E6-4AEB-A383-900CD7BFF03F}" type="presParOf" srcId="{9C4CD8F9-7FA3-407D-9099-0A5B768A5450}" destId="{3A7B319C-3DBE-4794-9D26-F9D2C6AB2BAB}" srcOrd="1" destOrd="0" presId="urn:microsoft.com/office/officeart/2005/8/layout/list1"/>
    <dgm:cxn modelId="{11ABAB8C-AE11-4DA8-92AD-FE0EC3F7126D}" type="presParOf" srcId="{9CADC013-CFF4-4756-B9B1-357B4BEFB62E}" destId="{DDD64930-7ED6-4B1B-9CD6-8AC996C52373}" srcOrd="21" destOrd="0" presId="urn:microsoft.com/office/officeart/2005/8/layout/list1"/>
    <dgm:cxn modelId="{0DB6B166-61DC-4D0F-ACE1-F50B88CA5327}" type="presParOf" srcId="{9CADC013-CFF4-4756-B9B1-357B4BEFB62E}" destId="{DC57ABBA-6742-436B-96A1-AD145423F6B8}" srcOrd="22" destOrd="0" presId="urn:microsoft.com/office/officeart/2005/8/layout/list1"/>
    <dgm:cxn modelId="{58D9F9E5-FD7C-4783-B195-61D154218715}" type="presParOf" srcId="{9CADC013-CFF4-4756-B9B1-357B4BEFB62E}" destId="{7BB347D4-2522-4433-80ED-85EE7EBF2D96}" srcOrd="23" destOrd="0" presId="urn:microsoft.com/office/officeart/2005/8/layout/list1"/>
    <dgm:cxn modelId="{553842B1-9793-4545-8599-B78840FC7E38}" type="presParOf" srcId="{9CADC013-CFF4-4756-B9B1-357B4BEFB62E}" destId="{F2804EBA-C546-44AC-96A5-FE28BD2C037C}" srcOrd="24" destOrd="0" presId="urn:microsoft.com/office/officeart/2005/8/layout/list1"/>
    <dgm:cxn modelId="{92413D1B-4E69-406F-B42F-72CFFD419933}" type="presParOf" srcId="{F2804EBA-C546-44AC-96A5-FE28BD2C037C}" destId="{0E871B7A-21A9-411D-8903-DDBBFFFEFB29}" srcOrd="0" destOrd="0" presId="urn:microsoft.com/office/officeart/2005/8/layout/list1"/>
    <dgm:cxn modelId="{C67E224D-8624-4969-8900-B0008494152E}" type="presParOf" srcId="{F2804EBA-C546-44AC-96A5-FE28BD2C037C}" destId="{3F1EF5F5-303C-43D0-AFEA-ECAB07051B29}" srcOrd="1" destOrd="0" presId="urn:microsoft.com/office/officeart/2005/8/layout/list1"/>
    <dgm:cxn modelId="{5700AE9C-CE89-4FFF-AF62-3CF154DEC14F}" type="presParOf" srcId="{9CADC013-CFF4-4756-B9B1-357B4BEFB62E}" destId="{255A3CAB-C09B-42F0-8EF7-0FF47EB4BD5B}" srcOrd="25" destOrd="0" presId="urn:microsoft.com/office/officeart/2005/8/layout/list1"/>
    <dgm:cxn modelId="{4998A4C6-E205-44B5-861D-005ECA8F8B1A}" type="presParOf" srcId="{9CADC013-CFF4-4756-B9B1-357B4BEFB62E}" destId="{717291C4-5114-4D1E-94FB-E8B0A174D0D3}" srcOrd="26" destOrd="0" presId="urn:microsoft.com/office/officeart/2005/8/layout/list1"/>
    <dgm:cxn modelId="{199088BC-BC94-4168-9850-D3F8E09ECD00}" type="presParOf" srcId="{9CADC013-CFF4-4756-B9B1-357B4BEFB62E}" destId="{7D62A384-17E3-4717-A4AA-8AAE46315D77}" srcOrd="27" destOrd="0" presId="urn:microsoft.com/office/officeart/2005/8/layout/list1"/>
    <dgm:cxn modelId="{203BC15D-8CEC-4B2E-ABDE-3FF60DC8D1D7}" type="presParOf" srcId="{9CADC013-CFF4-4756-B9B1-357B4BEFB62E}" destId="{F000BA9C-68C9-4DC4-91F5-6135A44EC010}" srcOrd="28" destOrd="0" presId="urn:microsoft.com/office/officeart/2005/8/layout/list1"/>
    <dgm:cxn modelId="{BF348267-BBA2-4B7F-8159-C07D2E6631EA}" type="presParOf" srcId="{F000BA9C-68C9-4DC4-91F5-6135A44EC010}" destId="{D07DD0FE-DE27-4355-9FC1-A06267DC5E84}" srcOrd="0" destOrd="0" presId="urn:microsoft.com/office/officeart/2005/8/layout/list1"/>
    <dgm:cxn modelId="{1D8D0FC6-AFB5-497B-A0AA-5DB126A5F85C}" type="presParOf" srcId="{F000BA9C-68C9-4DC4-91F5-6135A44EC010}" destId="{AA460A25-A3CA-4EC8-9334-1D0444DE10BB}" srcOrd="1" destOrd="0" presId="urn:microsoft.com/office/officeart/2005/8/layout/list1"/>
    <dgm:cxn modelId="{E1D031F2-8F0A-444A-8A37-32F49C24883A}" type="presParOf" srcId="{9CADC013-CFF4-4756-B9B1-357B4BEFB62E}" destId="{36F97C82-AE72-4888-A505-F6AA18A44218}" srcOrd="29" destOrd="0" presId="urn:microsoft.com/office/officeart/2005/8/layout/list1"/>
    <dgm:cxn modelId="{3AE4B813-DC1E-40FB-8437-FB6695001363}" type="presParOf" srcId="{9CADC013-CFF4-4756-B9B1-357B4BEFB62E}" destId="{20260278-6014-48F2-8916-E63DAB662B45}" srcOrd="30" destOrd="0" presId="urn:microsoft.com/office/officeart/2005/8/layout/list1"/>
    <dgm:cxn modelId="{6C3D6523-305F-496C-96A8-26C1723C0F59}" type="presParOf" srcId="{9CADC013-CFF4-4756-B9B1-357B4BEFB62E}" destId="{4667538A-B5BD-4F9C-ABB1-F8966E72C009}" srcOrd="31" destOrd="0" presId="urn:microsoft.com/office/officeart/2005/8/layout/list1"/>
    <dgm:cxn modelId="{44DD79BD-67DC-4548-BA9C-3B10FBDFA71F}" type="presParOf" srcId="{9CADC013-CFF4-4756-B9B1-357B4BEFB62E}" destId="{11CEA5C2-FDD3-43A7-AC5D-CCE5170645B6}" srcOrd="32" destOrd="0" presId="urn:microsoft.com/office/officeart/2005/8/layout/list1"/>
    <dgm:cxn modelId="{FDA5A9E8-AE45-49FA-A5B6-576E76490962}" type="presParOf" srcId="{11CEA5C2-FDD3-43A7-AC5D-CCE5170645B6}" destId="{0306F012-1575-4A18-8C58-BC079DF5D103}" srcOrd="0" destOrd="0" presId="urn:microsoft.com/office/officeart/2005/8/layout/list1"/>
    <dgm:cxn modelId="{8E26F0EE-4291-4FBF-AD55-800DB7041043}" type="presParOf" srcId="{11CEA5C2-FDD3-43A7-AC5D-CCE5170645B6}" destId="{74377C82-A384-4CF4-9C01-2ECE79C6BC17}" srcOrd="1" destOrd="0" presId="urn:microsoft.com/office/officeart/2005/8/layout/list1"/>
    <dgm:cxn modelId="{98CD3694-6728-4CD2-BE67-AC5E762C9C6E}" type="presParOf" srcId="{9CADC013-CFF4-4756-B9B1-357B4BEFB62E}" destId="{41C2AC11-91F7-41DE-8611-6F84AD17BA32}" srcOrd="33" destOrd="0" presId="urn:microsoft.com/office/officeart/2005/8/layout/list1"/>
    <dgm:cxn modelId="{DC2A0DBE-CB6D-47EF-BEFD-302578019C01}" type="presParOf" srcId="{9CADC013-CFF4-4756-B9B1-357B4BEFB62E}" destId="{C650F885-80F7-4E01-9F45-0549C68EC84C}" srcOrd="34" destOrd="0" presId="urn:microsoft.com/office/officeart/2005/8/layout/list1"/>
    <dgm:cxn modelId="{3F8B6A1F-32B7-495D-93DF-5DF7B24E5391}" type="presParOf" srcId="{9CADC013-CFF4-4756-B9B1-357B4BEFB62E}" destId="{335A7C19-18B8-402B-A341-90CA4F6CDC8C}" srcOrd="35" destOrd="0" presId="urn:microsoft.com/office/officeart/2005/8/layout/list1"/>
    <dgm:cxn modelId="{60C36BE6-0E3B-4677-A5AF-D1454FD0BE7A}" type="presParOf" srcId="{9CADC013-CFF4-4756-B9B1-357B4BEFB62E}" destId="{7BB1841A-709A-4CC4-8116-B4B471759410}" srcOrd="36" destOrd="0" presId="urn:microsoft.com/office/officeart/2005/8/layout/list1"/>
    <dgm:cxn modelId="{D64C55CA-3A1F-4FD8-925C-377FCC03F015}" type="presParOf" srcId="{7BB1841A-709A-4CC4-8116-B4B471759410}" destId="{41CC3917-9AAB-4CC5-A68F-D4F7B755FEB1}" srcOrd="0" destOrd="0" presId="urn:microsoft.com/office/officeart/2005/8/layout/list1"/>
    <dgm:cxn modelId="{8AA60B13-7A10-49CD-BC49-3656A3B983BE}" type="presParOf" srcId="{7BB1841A-709A-4CC4-8116-B4B471759410}" destId="{12192F5D-E17D-43D8-8A55-8D227CEFD2AF}" srcOrd="1" destOrd="0" presId="urn:microsoft.com/office/officeart/2005/8/layout/list1"/>
    <dgm:cxn modelId="{D884C200-C906-420E-9873-616539C41BB2}" type="presParOf" srcId="{9CADC013-CFF4-4756-B9B1-357B4BEFB62E}" destId="{A3D5099C-3620-45D7-902B-B07FDDB08426}" srcOrd="37" destOrd="0" presId="urn:microsoft.com/office/officeart/2005/8/layout/list1"/>
    <dgm:cxn modelId="{ADBF524E-A932-4001-B76A-875332F8E328}" type="presParOf" srcId="{9CADC013-CFF4-4756-B9B1-357B4BEFB62E}" destId="{867A5109-A60E-4443-B152-5F27525197FF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BC4B8F-B205-4220-BA89-5B85D842DB7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477B4D-A48A-48B1-B503-26CF3C161F58}">
      <dgm:prSet custT="1"/>
      <dgm:spPr/>
      <dgm:t>
        <a:bodyPr/>
        <a:lstStyle/>
        <a:p>
          <a:r>
            <a:rPr lang="en-US" sz="500" b="1" i="0" dirty="0"/>
            <a:t>Search for Destination Use Case:</a:t>
          </a:r>
          <a:endParaRPr lang="en-US" sz="500" dirty="0"/>
        </a:p>
      </dgm:t>
    </dgm:pt>
    <dgm:pt modelId="{2EEED5B6-5256-4DAB-9703-05D4E398D477}" type="parTrans" cxnId="{05CC63E5-CF3F-40AA-9B9C-D5DCC05C28F5}">
      <dgm:prSet/>
      <dgm:spPr/>
      <dgm:t>
        <a:bodyPr/>
        <a:lstStyle/>
        <a:p>
          <a:endParaRPr lang="en-US"/>
        </a:p>
      </dgm:t>
    </dgm:pt>
    <dgm:pt modelId="{F834C27D-701C-4F64-ADAD-73246A60107B}" type="sibTrans" cxnId="{05CC63E5-CF3F-40AA-9B9C-D5DCC05C28F5}">
      <dgm:prSet/>
      <dgm:spPr/>
      <dgm:t>
        <a:bodyPr/>
        <a:lstStyle/>
        <a:p>
          <a:endParaRPr lang="en-US"/>
        </a:p>
      </dgm:t>
    </dgm:pt>
    <dgm:pt modelId="{0EC17BE3-219E-42B6-AF83-481BEA014086}">
      <dgm:prSet custT="1"/>
      <dgm:spPr/>
      <dgm:t>
        <a:bodyPr/>
        <a:lstStyle/>
        <a:p>
          <a:r>
            <a:rPr lang="en-US" sz="500" b="1" i="0" dirty="0"/>
            <a:t>Actor:</a:t>
          </a:r>
          <a:r>
            <a:rPr lang="en-US" sz="500" b="0" i="0" dirty="0"/>
            <a:t> Traveler</a:t>
          </a:r>
          <a:endParaRPr lang="en-US" sz="500" dirty="0"/>
        </a:p>
      </dgm:t>
    </dgm:pt>
    <dgm:pt modelId="{C1F8572F-82E5-4DEB-AE6C-500D4B78A427}" type="parTrans" cxnId="{2162D806-DEDE-4D18-B9B6-75D4D9005170}">
      <dgm:prSet/>
      <dgm:spPr/>
      <dgm:t>
        <a:bodyPr/>
        <a:lstStyle/>
        <a:p>
          <a:endParaRPr lang="en-US" sz="500"/>
        </a:p>
      </dgm:t>
    </dgm:pt>
    <dgm:pt modelId="{AA7B3B2B-E2FD-4F51-AA48-0ABA2A333B03}" type="sibTrans" cxnId="{2162D806-DEDE-4D18-B9B6-75D4D9005170}">
      <dgm:prSet/>
      <dgm:spPr/>
      <dgm:t>
        <a:bodyPr/>
        <a:lstStyle/>
        <a:p>
          <a:endParaRPr lang="en-US"/>
        </a:p>
      </dgm:t>
    </dgm:pt>
    <dgm:pt modelId="{665ED98E-81FD-4301-8E3F-9EFCF9709757}">
      <dgm:prSet custT="1"/>
      <dgm:spPr/>
      <dgm:t>
        <a:bodyPr/>
        <a:lstStyle/>
        <a:p>
          <a:r>
            <a:rPr lang="en-US" sz="500" b="1" i="0" dirty="0"/>
            <a:t>Description:</a:t>
          </a:r>
          <a:r>
            <a:rPr lang="en-US" sz="500" b="0" i="0" dirty="0"/>
            <a:t> The traveler searches for a destination.</a:t>
          </a:r>
          <a:endParaRPr lang="en-US" sz="500" dirty="0"/>
        </a:p>
      </dgm:t>
    </dgm:pt>
    <dgm:pt modelId="{8B02DD86-BF6B-42DB-8AD0-D0BC06B4EF7D}" type="parTrans" cxnId="{F5D56E0F-9070-47A5-8B6D-4B2C311B7565}">
      <dgm:prSet/>
      <dgm:spPr/>
      <dgm:t>
        <a:bodyPr/>
        <a:lstStyle/>
        <a:p>
          <a:endParaRPr lang="en-US" sz="500"/>
        </a:p>
      </dgm:t>
    </dgm:pt>
    <dgm:pt modelId="{E61FC80F-0514-4B13-90A6-BBE23FC682E6}" type="sibTrans" cxnId="{F5D56E0F-9070-47A5-8B6D-4B2C311B7565}">
      <dgm:prSet/>
      <dgm:spPr/>
      <dgm:t>
        <a:bodyPr/>
        <a:lstStyle/>
        <a:p>
          <a:endParaRPr lang="en-US"/>
        </a:p>
      </dgm:t>
    </dgm:pt>
    <dgm:pt modelId="{ECB56803-853E-4630-8E4D-2A86E2934CE0}">
      <dgm:prSet custT="1"/>
      <dgm:spPr/>
      <dgm:t>
        <a:bodyPr/>
        <a:lstStyle/>
        <a:p>
          <a:r>
            <a:rPr lang="en-US" sz="500" b="1" i="0" dirty="0"/>
            <a:t>Trigger:</a:t>
          </a:r>
          <a:r>
            <a:rPr lang="en-US" sz="500" b="0" i="0" dirty="0"/>
            <a:t> Traveler enters a destination in the search bar and taps the search button.</a:t>
          </a:r>
          <a:endParaRPr lang="en-US" sz="500" dirty="0"/>
        </a:p>
      </dgm:t>
    </dgm:pt>
    <dgm:pt modelId="{AE065DCA-82EB-4581-B959-13009B359E03}" type="parTrans" cxnId="{9BCCE140-F992-4959-B718-2EF5EAEB0A72}">
      <dgm:prSet/>
      <dgm:spPr/>
      <dgm:t>
        <a:bodyPr/>
        <a:lstStyle/>
        <a:p>
          <a:endParaRPr lang="en-US" sz="500"/>
        </a:p>
      </dgm:t>
    </dgm:pt>
    <dgm:pt modelId="{D729A9CE-F8DE-4DD1-BF53-EC962F2E0026}" type="sibTrans" cxnId="{9BCCE140-F992-4959-B718-2EF5EAEB0A72}">
      <dgm:prSet/>
      <dgm:spPr/>
      <dgm:t>
        <a:bodyPr/>
        <a:lstStyle/>
        <a:p>
          <a:endParaRPr lang="en-US"/>
        </a:p>
      </dgm:t>
    </dgm:pt>
    <dgm:pt modelId="{56DE08BB-8C51-4D28-8152-22C2A583E564}">
      <dgm:prSet custT="1"/>
      <dgm:spPr/>
      <dgm:t>
        <a:bodyPr/>
        <a:lstStyle/>
        <a:p>
          <a:r>
            <a:rPr lang="en-US" sz="500" b="1" i="0"/>
            <a:t>Basic Flow:</a:t>
          </a:r>
          <a:endParaRPr lang="en-US" sz="500"/>
        </a:p>
      </dgm:t>
    </dgm:pt>
    <dgm:pt modelId="{858C7FA7-EAA5-4F8C-A048-7F46D6D5B473}" type="parTrans" cxnId="{A4EC9B30-F565-4752-9E6E-AC67ADEF8401}">
      <dgm:prSet/>
      <dgm:spPr/>
      <dgm:t>
        <a:bodyPr/>
        <a:lstStyle/>
        <a:p>
          <a:endParaRPr lang="en-US" sz="500"/>
        </a:p>
      </dgm:t>
    </dgm:pt>
    <dgm:pt modelId="{88B2AB37-2223-4E6B-B630-BBDAC581363F}" type="sibTrans" cxnId="{A4EC9B30-F565-4752-9E6E-AC67ADEF8401}">
      <dgm:prSet/>
      <dgm:spPr/>
      <dgm:t>
        <a:bodyPr/>
        <a:lstStyle/>
        <a:p>
          <a:endParaRPr lang="en-US"/>
        </a:p>
      </dgm:t>
    </dgm:pt>
    <dgm:pt modelId="{6BC564F1-4D6D-4F1C-B4D9-49599D5FCE40}">
      <dgm:prSet custT="1"/>
      <dgm:spPr/>
      <dgm:t>
        <a:bodyPr/>
        <a:lstStyle/>
        <a:p>
          <a:r>
            <a:rPr lang="en-US" sz="500" b="0" i="0"/>
            <a:t>Traveler enters a destination.</a:t>
          </a:r>
          <a:endParaRPr lang="en-US" sz="500"/>
        </a:p>
      </dgm:t>
    </dgm:pt>
    <dgm:pt modelId="{7814E13B-C201-458C-AAB0-09F10E35942D}" type="parTrans" cxnId="{26676227-23D0-4280-863E-CBE64329CA4B}">
      <dgm:prSet/>
      <dgm:spPr/>
      <dgm:t>
        <a:bodyPr/>
        <a:lstStyle/>
        <a:p>
          <a:endParaRPr lang="en-US"/>
        </a:p>
      </dgm:t>
    </dgm:pt>
    <dgm:pt modelId="{A8AC2905-1805-44AC-938D-4FDF23DA29D1}" type="sibTrans" cxnId="{26676227-23D0-4280-863E-CBE64329CA4B}">
      <dgm:prSet/>
      <dgm:spPr/>
      <dgm:t>
        <a:bodyPr/>
        <a:lstStyle/>
        <a:p>
          <a:endParaRPr lang="en-US"/>
        </a:p>
      </dgm:t>
    </dgm:pt>
    <dgm:pt modelId="{25E500DC-B1BE-472F-87AE-6F32961A90F1}">
      <dgm:prSet custT="1"/>
      <dgm:spPr/>
      <dgm:t>
        <a:bodyPr/>
        <a:lstStyle/>
        <a:p>
          <a:r>
            <a:rPr lang="en-US" sz="500" b="0" i="0" dirty="0"/>
            <a:t>App displays search results with destination options.</a:t>
          </a:r>
          <a:endParaRPr lang="en-US" sz="500" dirty="0"/>
        </a:p>
      </dgm:t>
    </dgm:pt>
    <dgm:pt modelId="{CC1376FE-6A10-4151-AA6C-418D536A1833}" type="parTrans" cxnId="{FD695332-4A56-4428-9D2E-C66BA78408C5}">
      <dgm:prSet/>
      <dgm:spPr/>
      <dgm:t>
        <a:bodyPr/>
        <a:lstStyle/>
        <a:p>
          <a:endParaRPr lang="en-US"/>
        </a:p>
      </dgm:t>
    </dgm:pt>
    <dgm:pt modelId="{D4FCB4AE-D4B7-477F-A40C-6E3F9C8E9E16}" type="sibTrans" cxnId="{FD695332-4A56-4428-9D2E-C66BA78408C5}">
      <dgm:prSet/>
      <dgm:spPr/>
      <dgm:t>
        <a:bodyPr/>
        <a:lstStyle/>
        <a:p>
          <a:endParaRPr lang="en-US"/>
        </a:p>
      </dgm:t>
    </dgm:pt>
    <dgm:pt modelId="{46974050-A822-4ED6-AFB9-1CD99665665A}">
      <dgm:prSet custT="1"/>
      <dgm:spPr/>
      <dgm:t>
        <a:bodyPr/>
        <a:lstStyle/>
        <a:p>
          <a:r>
            <a:rPr lang="en-US" sz="500" b="0" i="0" dirty="0"/>
            <a:t>Traveler selects a destination from the results.</a:t>
          </a:r>
          <a:endParaRPr lang="en-US" sz="500" dirty="0"/>
        </a:p>
      </dgm:t>
    </dgm:pt>
    <dgm:pt modelId="{78FAD260-5C43-4C4C-9FA0-0E4714F91401}" type="parTrans" cxnId="{018E98D1-3CBD-45A4-B374-83F6ED800875}">
      <dgm:prSet/>
      <dgm:spPr/>
      <dgm:t>
        <a:bodyPr/>
        <a:lstStyle/>
        <a:p>
          <a:endParaRPr lang="en-US"/>
        </a:p>
      </dgm:t>
    </dgm:pt>
    <dgm:pt modelId="{EE894770-AFF7-479B-89AB-4776770E3018}" type="sibTrans" cxnId="{018E98D1-3CBD-45A4-B374-83F6ED800875}">
      <dgm:prSet/>
      <dgm:spPr/>
      <dgm:t>
        <a:bodyPr/>
        <a:lstStyle/>
        <a:p>
          <a:endParaRPr lang="en-US"/>
        </a:p>
      </dgm:t>
    </dgm:pt>
    <dgm:pt modelId="{5AC4328A-341B-42B8-8C49-2E19F9305673}">
      <dgm:prSet custT="1"/>
      <dgm:spPr/>
      <dgm:t>
        <a:bodyPr/>
        <a:lstStyle/>
        <a:p>
          <a:r>
            <a:rPr lang="en-US" sz="500" b="0" i="0"/>
            <a:t>App shows destination details.</a:t>
          </a:r>
          <a:endParaRPr lang="en-US" sz="500"/>
        </a:p>
      </dgm:t>
    </dgm:pt>
    <dgm:pt modelId="{201AF6ED-A38E-4A6D-930D-71CD3046BEAB}" type="parTrans" cxnId="{59B8CA98-6509-4115-B249-649A355E8C4F}">
      <dgm:prSet/>
      <dgm:spPr/>
      <dgm:t>
        <a:bodyPr/>
        <a:lstStyle/>
        <a:p>
          <a:endParaRPr lang="en-US"/>
        </a:p>
      </dgm:t>
    </dgm:pt>
    <dgm:pt modelId="{83AD64DD-4943-41AD-AD52-5BB0C3739EC7}" type="sibTrans" cxnId="{59B8CA98-6509-4115-B249-649A355E8C4F}">
      <dgm:prSet/>
      <dgm:spPr/>
      <dgm:t>
        <a:bodyPr/>
        <a:lstStyle/>
        <a:p>
          <a:endParaRPr lang="en-US"/>
        </a:p>
      </dgm:t>
    </dgm:pt>
    <dgm:pt modelId="{F4C8C9E9-3713-43CC-B50F-C7B2441E6B6F}">
      <dgm:prSet custT="1"/>
      <dgm:spPr/>
      <dgm:t>
        <a:bodyPr/>
        <a:lstStyle/>
        <a:p>
          <a:r>
            <a:rPr lang="en-US" sz="500" b="1" i="0"/>
            <a:t>View Popular Destinations Use Case:</a:t>
          </a:r>
          <a:endParaRPr lang="en-US" sz="500"/>
        </a:p>
      </dgm:t>
    </dgm:pt>
    <dgm:pt modelId="{EB1A2051-EED2-4269-B62B-D376B9E3E8C8}" type="parTrans" cxnId="{64F661D5-D9CE-4598-AFFA-3C2BF4978F01}">
      <dgm:prSet/>
      <dgm:spPr/>
      <dgm:t>
        <a:bodyPr/>
        <a:lstStyle/>
        <a:p>
          <a:endParaRPr lang="en-US"/>
        </a:p>
      </dgm:t>
    </dgm:pt>
    <dgm:pt modelId="{8874E5A5-C7F2-42FF-AA6F-5E6CC1BD04B4}" type="sibTrans" cxnId="{64F661D5-D9CE-4598-AFFA-3C2BF4978F01}">
      <dgm:prSet/>
      <dgm:spPr/>
      <dgm:t>
        <a:bodyPr/>
        <a:lstStyle/>
        <a:p>
          <a:endParaRPr lang="en-US"/>
        </a:p>
      </dgm:t>
    </dgm:pt>
    <dgm:pt modelId="{53564449-2D33-4C87-99BD-AD7DF6E3EC29}">
      <dgm:prSet custT="1"/>
      <dgm:spPr/>
      <dgm:t>
        <a:bodyPr/>
        <a:lstStyle/>
        <a:p>
          <a:r>
            <a:rPr lang="en-US" sz="500" b="1" i="0" dirty="0"/>
            <a:t>Actor:</a:t>
          </a:r>
          <a:r>
            <a:rPr lang="en-US" sz="500" b="0" i="0" dirty="0"/>
            <a:t> Traveler</a:t>
          </a:r>
          <a:endParaRPr lang="en-US" sz="500" dirty="0"/>
        </a:p>
      </dgm:t>
    </dgm:pt>
    <dgm:pt modelId="{859F07D2-243B-4CCA-ACA2-8F632C5FA3B2}" type="parTrans" cxnId="{0C45FFCE-580A-46F3-8C49-6151F8379D49}">
      <dgm:prSet/>
      <dgm:spPr/>
      <dgm:t>
        <a:bodyPr/>
        <a:lstStyle/>
        <a:p>
          <a:endParaRPr lang="en-US" sz="500"/>
        </a:p>
      </dgm:t>
    </dgm:pt>
    <dgm:pt modelId="{7A885EFE-3C66-43ED-888E-D1F8FD6711C2}" type="sibTrans" cxnId="{0C45FFCE-580A-46F3-8C49-6151F8379D49}">
      <dgm:prSet/>
      <dgm:spPr/>
      <dgm:t>
        <a:bodyPr/>
        <a:lstStyle/>
        <a:p>
          <a:endParaRPr lang="en-US"/>
        </a:p>
      </dgm:t>
    </dgm:pt>
    <dgm:pt modelId="{97C032F0-196E-49B1-8D59-5834459BA8B6}">
      <dgm:prSet custT="1"/>
      <dgm:spPr/>
      <dgm:t>
        <a:bodyPr/>
        <a:lstStyle/>
        <a:p>
          <a:r>
            <a:rPr lang="en-US" sz="500" b="1" i="0" dirty="0"/>
            <a:t>Description:</a:t>
          </a:r>
          <a:r>
            <a:rPr lang="en-US" sz="500" b="0" i="0" dirty="0"/>
            <a:t> The traveler views a list of popular destinations.</a:t>
          </a:r>
          <a:endParaRPr lang="en-US" sz="500" dirty="0"/>
        </a:p>
      </dgm:t>
    </dgm:pt>
    <dgm:pt modelId="{5E2F6119-3CE7-4667-94C9-51DCBE000808}" type="parTrans" cxnId="{23F7C6F1-BA2F-4A9F-9274-778C4879E9AB}">
      <dgm:prSet/>
      <dgm:spPr/>
      <dgm:t>
        <a:bodyPr/>
        <a:lstStyle/>
        <a:p>
          <a:endParaRPr lang="en-US" sz="500"/>
        </a:p>
      </dgm:t>
    </dgm:pt>
    <dgm:pt modelId="{076D1EEE-5330-4E29-B611-AE4290D7FD14}" type="sibTrans" cxnId="{23F7C6F1-BA2F-4A9F-9274-778C4879E9AB}">
      <dgm:prSet/>
      <dgm:spPr/>
      <dgm:t>
        <a:bodyPr/>
        <a:lstStyle/>
        <a:p>
          <a:endParaRPr lang="en-US"/>
        </a:p>
      </dgm:t>
    </dgm:pt>
    <dgm:pt modelId="{6F4DD29B-662B-4093-BBF7-01A4809A3CC1}">
      <dgm:prSet custT="1"/>
      <dgm:spPr/>
      <dgm:t>
        <a:bodyPr/>
        <a:lstStyle/>
        <a:p>
          <a:r>
            <a:rPr lang="en-US" sz="500" b="1" i="0" dirty="0"/>
            <a:t>Trigger:</a:t>
          </a:r>
          <a:r>
            <a:rPr lang="en-US" sz="500" b="0" i="0" dirty="0"/>
            <a:t> Traveler opens the app or visits the homepage.</a:t>
          </a:r>
          <a:endParaRPr lang="en-US" sz="500" dirty="0"/>
        </a:p>
      </dgm:t>
    </dgm:pt>
    <dgm:pt modelId="{578A7ABE-3690-4D94-B6CD-C51E713AF62D}" type="parTrans" cxnId="{F3BE78CE-D15C-4E77-975E-8DA6E38A8EBC}">
      <dgm:prSet/>
      <dgm:spPr/>
      <dgm:t>
        <a:bodyPr/>
        <a:lstStyle/>
        <a:p>
          <a:endParaRPr lang="en-US" sz="500"/>
        </a:p>
      </dgm:t>
    </dgm:pt>
    <dgm:pt modelId="{E55091F0-F052-4FDA-8268-11C635D863CF}" type="sibTrans" cxnId="{F3BE78CE-D15C-4E77-975E-8DA6E38A8EBC}">
      <dgm:prSet/>
      <dgm:spPr/>
      <dgm:t>
        <a:bodyPr/>
        <a:lstStyle/>
        <a:p>
          <a:endParaRPr lang="en-US"/>
        </a:p>
      </dgm:t>
    </dgm:pt>
    <dgm:pt modelId="{B06F1937-5FDC-4F24-8850-C3B4B479FBE9}">
      <dgm:prSet custT="1"/>
      <dgm:spPr/>
      <dgm:t>
        <a:bodyPr/>
        <a:lstStyle/>
        <a:p>
          <a:r>
            <a:rPr lang="en-US" sz="500" b="1" i="0"/>
            <a:t>Basic Flow:</a:t>
          </a:r>
          <a:endParaRPr lang="en-US" sz="500"/>
        </a:p>
      </dgm:t>
    </dgm:pt>
    <dgm:pt modelId="{C2377DED-4292-40EC-B63F-8890D1A113FB}" type="parTrans" cxnId="{10F49C07-4094-413B-AE04-EFCA67FA13AF}">
      <dgm:prSet/>
      <dgm:spPr/>
      <dgm:t>
        <a:bodyPr/>
        <a:lstStyle/>
        <a:p>
          <a:endParaRPr lang="en-US" sz="500"/>
        </a:p>
      </dgm:t>
    </dgm:pt>
    <dgm:pt modelId="{085058C1-7E2B-4B81-97E2-10D618C52A8C}" type="sibTrans" cxnId="{10F49C07-4094-413B-AE04-EFCA67FA13AF}">
      <dgm:prSet/>
      <dgm:spPr/>
      <dgm:t>
        <a:bodyPr/>
        <a:lstStyle/>
        <a:p>
          <a:endParaRPr lang="en-US"/>
        </a:p>
      </dgm:t>
    </dgm:pt>
    <dgm:pt modelId="{F57EAF4E-E7C4-49D9-B72A-5135D60581B6}">
      <dgm:prSet custT="1"/>
      <dgm:spPr/>
      <dgm:t>
        <a:bodyPr/>
        <a:lstStyle/>
        <a:p>
          <a:r>
            <a:rPr lang="en-US" sz="500" b="0" i="0"/>
            <a:t>App displays a list of popular destinations on the homepage.</a:t>
          </a:r>
          <a:endParaRPr lang="en-US" sz="500"/>
        </a:p>
      </dgm:t>
    </dgm:pt>
    <dgm:pt modelId="{80E02777-C16E-42C6-B889-EA456E8BBF87}" type="parTrans" cxnId="{7E2CD93C-A66A-4D6D-AEB2-9F45E69562A5}">
      <dgm:prSet/>
      <dgm:spPr/>
      <dgm:t>
        <a:bodyPr/>
        <a:lstStyle/>
        <a:p>
          <a:endParaRPr lang="en-US"/>
        </a:p>
      </dgm:t>
    </dgm:pt>
    <dgm:pt modelId="{2097AAAB-53C9-44D5-B844-D925F83A9BF1}" type="sibTrans" cxnId="{7E2CD93C-A66A-4D6D-AEB2-9F45E69562A5}">
      <dgm:prSet/>
      <dgm:spPr/>
      <dgm:t>
        <a:bodyPr/>
        <a:lstStyle/>
        <a:p>
          <a:endParaRPr lang="en-US"/>
        </a:p>
      </dgm:t>
    </dgm:pt>
    <dgm:pt modelId="{6CA36ADD-9A22-42EC-9A72-308960CEBFD3}">
      <dgm:prSet custT="1"/>
      <dgm:spPr/>
      <dgm:t>
        <a:bodyPr/>
        <a:lstStyle/>
        <a:p>
          <a:r>
            <a:rPr lang="en-US" sz="500" b="1" i="0" dirty="0"/>
            <a:t>View Destination Details Use Case:</a:t>
          </a:r>
          <a:endParaRPr lang="en-US" sz="500" dirty="0"/>
        </a:p>
      </dgm:t>
    </dgm:pt>
    <dgm:pt modelId="{8EB7CD16-A4C7-44B9-8447-A07EC945484D}" type="parTrans" cxnId="{6F206AA2-DF1F-464D-AEFB-BCE9398333D6}">
      <dgm:prSet/>
      <dgm:spPr/>
      <dgm:t>
        <a:bodyPr/>
        <a:lstStyle/>
        <a:p>
          <a:endParaRPr lang="en-US"/>
        </a:p>
      </dgm:t>
    </dgm:pt>
    <dgm:pt modelId="{982FC75D-DB65-4927-BACD-0BAEFCF9470D}" type="sibTrans" cxnId="{6F206AA2-DF1F-464D-AEFB-BCE9398333D6}">
      <dgm:prSet/>
      <dgm:spPr/>
      <dgm:t>
        <a:bodyPr/>
        <a:lstStyle/>
        <a:p>
          <a:endParaRPr lang="en-US"/>
        </a:p>
      </dgm:t>
    </dgm:pt>
    <dgm:pt modelId="{712F3F9D-3107-4429-A0B8-BAE402569624}">
      <dgm:prSet custT="1"/>
      <dgm:spPr/>
      <dgm:t>
        <a:bodyPr/>
        <a:lstStyle/>
        <a:p>
          <a:r>
            <a:rPr lang="en-US" sz="500" b="1" i="0" dirty="0"/>
            <a:t>Actor:</a:t>
          </a:r>
          <a:r>
            <a:rPr lang="en-US" sz="500" b="0" i="0" dirty="0"/>
            <a:t> Traveler</a:t>
          </a:r>
          <a:endParaRPr lang="en-US" sz="500" dirty="0"/>
        </a:p>
      </dgm:t>
    </dgm:pt>
    <dgm:pt modelId="{28D8927B-F1BB-4110-976D-1DF2E4F0C4B3}" type="parTrans" cxnId="{C0544088-A537-412E-8467-ACDED9F2AD08}">
      <dgm:prSet/>
      <dgm:spPr/>
      <dgm:t>
        <a:bodyPr/>
        <a:lstStyle/>
        <a:p>
          <a:endParaRPr lang="en-US" sz="500"/>
        </a:p>
      </dgm:t>
    </dgm:pt>
    <dgm:pt modelId="{852EB413-0601-4DEE-91F2-A621FE3A71AC}" type="sibTrans" cxnId="{C0544088-A537-412E-8467-ACDED9F2AD08}">
      <dgm:prSet/>
      <dgm:spPr/>
      <dgm:t>
        <a:bodyPr/>
        <a:lstStyle/>
        <a:p>
          <a:endParaRPr lang="en-US"/>
        </a:p>
      </dgm:t>
    </dgm:pt>
    <dgm:pt modelId="{CD38D61F-A07A-4EB5-A67D-9BB8512BEC6E}">
      <dgm:prSet custT="1"/>
      <dgm:spPr/>
      <dgm:t>
        <a:bodyPr/>
        <a:lstStyle/>
        <a:p>
          <a:r>
            <a:rPr lang="en-US" sz="500" b="1" i="0" dirty="0"/>
            <a:t>Description:</a:t>
          </a:r>
          <a:r>
            <a:rPr lang="en-US" sz="500" b="0" i="0" dirty="0"/>
            <a:t> The traveler views detailed information about a selected destination.</a:t>
          </a:r>
          <a:endParaRPr lang="en-US" sz="500" dirty="0"/>
        </a:p>
      </dgm:t>
    </dgm:pt>
    <dgm:pt modelId="{7AE82B22-6A10-4E2A-9DF4-1142815B9ECA}" type="parTrans" cxnId="{2519A1E7-C2C9-47B6-B22D-D6134E8D41FA}">
      <dgm:prSet/>
      <dgm:spPr/>
      <dgm:t>
        <a:bodyPr/>
        <a:lstStyle/>
        <a:p>
          <a:endParaRPr lang="en-US" sz="500"/>
        </a:p>
      </dgm:t>
    </dgm:pt>
    <dgm:pt modelId="{72B11948-DEC9-4141-9709-7AD89D5117F2}" type="sibTrans" cxnId="{2519A1E7-C2C9-47B6-B22D-D6134E8D41FA}">
      <dgm:prSet/>
      <dgm:spPr/>
      <dgm:t>
        <a:bodyPr/>
        <a:lstStyle/>
        <a:p>
          <a:endParaRPr lang="en-US"/>
        </a:p>
      </dgm:t>
    </dgm:pt>
    <dgm:pt modelId="{5726C66F-C473-406C-B5CC-5638726BAF39}">
      <dgm:prSet custT="1"/>
      <dgm:spPr/>
      <dgm:t>
        <a:bodyPr/>
        <a:lstStyle/>
        <a:p>
          <a:r>
            <a:rPr lang="en-US" sz="500" b="1" i="0"/>
            <a:t>Trigger:</a:t>
          </a:r>
          <a:r>
            <a:rPr lang="en-US" sz="500" b="0" i="0"/>
            <a:t> Traveler selects a destination from the search results or the popular destinations list.</a:t>
          </a:r>
          <a:endParaRPr lang="en-US" sz="500"/>
        </a:p>
      </dgm:t>
    </dgm:pt>
    <dgm:pt modelId="{C69AEAB9-0A3C-4490-930F-8327391107E3}" type="parTrans" cxnId="{877A1791-D2DF-47A4-88E7-1B451D217AB9}">
      <dgm:prSet/>
      <dgm:spPr/>
      <dgm:t>
        <a:bodyPr/>
        <a:lstStyle/>
        <a:p>
          <a:endParaRPr lang="en-US" sz="500"/>
        </a:p>
      </dgm:t>
    </dgm:pt>
    <dgm:pt modelId="{7B0FD001-A7A9-42F7-B7D4-81384CF00E22}" type="sibTrans" cxnId="{877A1791-D2DF-47A4-88E7-1B451D217AB9}">
      <dgm:prSet/>
      <dgm:spPr/>
      <dgm:t>
        <a:bodyPr/>
        <a:lstStyle/>
        <a:p>
          <a:endParaRPr lang="en-US"/>
        </a:p>
      </dgm:t>
    </dgm:pt>
    <dgm:pt modelId="{9D6F1ECF-9409-499C-8E26-D8F376AE9A46}">
      <dgm:prSet custT="1"/>
      <dgm:spPr/>
      <dgm:t>
        <a:bodyPr/>
        <a:lstStyle/>
        <a:p>
          <a:r>
            <a:rPr lang="en-US" sz="500" b="1" i="0"/>
            <a:t>Basic Flow:</a:t>
          </a:r>
          <a:endParaRPr lang="en-US" sz="500"/>
        </a:p>
      </dgm:t>
    </dgm:pt>
    <dgm:pt modelId="{A0176402-B9EB-4BA1-9783-D988FD5ED12A}" type="parTrans" cxnId="{2B7AAA7D-E7BC-45AC-9251-4E1B34924635}">
      <dgm:prSet/>
      <dgm:spPr/>
      <dgm:t>
        <a:bodyPr/>
        <a:lstStyle/>
        <a:p>
          <a:endParaRPr lang="en-US" sz="500"/>
        </a:p>
      </dgm:t>
    </dgm:pt>
    <dgm:pt modelId="{98945936-E10A-49D6-8559-7EE78280309A}" type="sibTrans" cxnId="{2B7AAA7D-E7BC-45AC-9251-4E1B34924635}">
      <dgm:prSet/>
      <dgm:spPr/>
      <dgm:t>
        <a:bodyPr/>
        <a:lstStyle/>
        <a:p>
          <a:endParaRPr lang="en-US"/>
        </a:p>
      </dgm:t>
    </dgm:pt>
    <dgm:pt modelId="{0269740E-E0DA-421C-8160-5EE12ED13EB0}">
      <dgm:prSet custT="1"/>
      <dgm:spPr/>
      <dgm:t>
        <a:bodyPr/>
        <a:lstStyle/>
        <a:p>
          <a:r>
            <a:rPr lang="en-US" sz="500" b="0" i="0"/>
            <a:t>Traveler selects a destination.</a:t>
          </a:r>
          <a:endParaRPr lang="en-US" sz="500"/>
        </a:p>
      </dgm:t>
    </dgm:pt>
    <dgm:pt modelId="{A09A9E0E-2338-40AF-B28B-BDDC6D4D85C5}" type="parTrans" cxnId="{620F4E0D-C837-4266-84AA-4CFCEFCF2CA2}">
      <dgm:prSet/>
      <dgm:spPr/>
      <dgm:t>
        <a:bodyPr/>
        <a:lstStyle/>
        <a:p>
          <a:endParaRPr lang="en-US"/>
        </a:p>
      </dgm:t>
    </dgm:pt>
    <dgm:pt modelId="{C1BB8AD1-4945-4F53-B8AF-3D3F2033749F}" type="sibTrans" cxnId="{620F4E0D-C837-4266-84AA-4CFCEFCF2CA2}">
      <dgm:prSet/>
      <dgm:spPr/>
      <dgm:t>
        <a:bodyPr/>
        <a:lstStyle/>
        <a:p>
          <a:endParaRPr lang="en-US"/>
        </a:p>
      </dgm:t>
    </dgm:pt>
    <dgm:pt modelId="{67A306F2-2C60-4F56-B3D2-C6E24FA3CE37}">
      <dgm:prSet custT="1"/>
      <dgm:spPr/>
      <dgm:t>
        <a:bodyPr/>
        <a:lstStyle/>
        <a:p>
          <a:r>
            <a:rPr lang="en-US" sz="500" b="0" i="0" dirty="0"/>
            <a:t>App displays detailed information about the selected destination, including attractions, cuisine, and a map.</a:t>
          </a:r>
          <a:endParaRPr lang="en-US" sz="500" dirty="0"/>
        </a:p>
      </dgm:t>
    </dgm:pt>
    <dgm:pt modelId="{2B76ECF0-A94A-459D-AF34-74E28EE3CDB2}" type="parTrans" cxnId="{8D025CA3-2F64-4F20-88E0-D052979C6083}">
      <dgm:prSet/>
      <dgm:spPr/>
      <dgm:t>
        <a:bodyPr/>
        <a:lstStyle/>
        <a:p>
          <a:endParaRPr lang="en-US"/>
        </a:p>
      </dgm:t>
    </dgm:pt>
    <dgm:pt modelId="{8A038DA9-0418-4424-B4E9-79FCE8F774B4}" type="sibTrans" cxnId="{8D025CA3-2F64-4F20-88E0-D052979C6083}">
      <dgm:prSet/>
      <dgm:spPr/>
      <dgm:t>
        <a:bodyPr/>
        <a:lstStyle/>
        <a:p>
          <a:endParaRPr lang="en-US"/>
        </a:p>
      </dgm:t>
    </dgm:pt>
    <dgm:pt modelId="{39D20133-126B-42C9-88B9-28ADB2B90CDC}">
      <dgm:prSet custT="1"/>
      <dgm:spPr/>
      <dgm:t>
        <a:bodyPr/>
        <a:lstStyle/>
        <a:p>
          <a:r>
            <a:rPr lang="en-US" sz="500" b="1" i="0" dirty="0"/>
            <a:t>Check Weather Use Case:</a:t>
          </a:r>
          <a:endParaRPr lang="en-US" sz="500" dirty="0"/>
        </a:p>
      </dgm:t>
    </dgm:pt>
    <dgm:pt modelId="{1D61E95B-790B-4BB6-9976-6448873E6064}" type="parTrans" cxnId="{5FD639A5-2593-41DE-9C22-1821DCEE1E12}">
      <dgm:prSet/>
      <dgm:spPr/>
      <dgm:t>
        <a:bodyPr/>
        <a:lstStyle/>
        <a:p>
          <a:endParaRPr lang="en-US"/>
        </a:p>
      </dgm:t>
    </dgm:pt>
    <dgm:pt modelId="{525A145A-E14C-4069-8491-7CB58A6B7D61}" type="sibTrans" cxnId="{5FD639A5-2593-41DE-9C22-1821DCEE1E12}">
      <dgm:prSet/>
      <dgm:spPr/>
      <dgm:t>
        <a:bodyPr/>
        <a:lstStyle/>
        <a:p>
          <a:endParaRPr lang="en-US"/>
        </a:p>
      </dgm:t>
    </dgm:pt>
    <dgm:pt modelId="{F72BD3F8-5EB3-4751-B696-6A47CB8E63CC}">
      <dgm:prSet custT="1"/>
      <dgm:spPr/>
      <dgm:t>
        <a:bodyPr/>
        <a:lstStyle/>
        <a:p>
          <a:r>
            <a:rPr lang="en-US" sz="500" b="1" i="0" dirty="0"/>
            <a:t>Actor:</a:t>
          </a:r>
          <a:r>
            <a:rPr lang="en-US" sz="500" b="0" i="0" dirty="0"/>
            <a:t> Traveler</a:t>
          </a:r>
          <a:endParaRPr lang="en-US" sz="500" dirty="0"/>
        </a:p>
      </dgm:t>
    </dgm:pt>
    <dgm:pt modelId="{1F4F0E27-8D1F-4B55-935B-2A6F89152F86}" type="parTrans" cxnId="{EEC19D31-8186-497A-8E4F-56E8565717B4}">
      <dgm:prSet/>
      <dgm:spPr/>
      <dgm:t>
        <a:bodyPr/>
        <a:lstStyle/>
        <a:p>
          <a:endParaRPr lang="en-US" sz="500"/>
        </a:p>
      </dgm:t>
    </dgm:pt>
    <dgm:pt modelId="{42F81F31-9FCD-44AC-A4B4-01EAD71884F9}" type="sibTrans" cxnId="{EEC19D31-8186-497A-8E4F-56E8565717B4}">
      <dgm:prSet/>
      <dgm:spPr/>
      <dgm:t>
        <a:bodyPr/>
        <a:lstStyle/>
        <a:p>
          <a:endParaRPr lang="en-US"/>
        </a:p>
      </dgm:t>
    </dgm:pt>
    <dgm:pt modelId="{1AFAFE54-F676-4BBB-8A5B-54A08312BA3F}">
      <dgm:prSet custT="1"/>
      <dgm:spPr/>
      <dgm:t>
        <a:bodyPr/>
        <a:lstStyle/>
        <a:p>
          <a:r>
            <a:rPr lang="en-US" sz="500" b="1" i="0" dirty="0"/>
            <a:t>Description:</a:t>
          </a:r>
          <a:r>
            <a:rPr lang="en-US" sz="500" b="0" i="0" dirty="0"/>
            <a:t> The traveler checks the weather for a specific destination.</a:t>
          </a:r>
          <a:endParaRPr lang="en-US" sz="500" dirty="0"/>
        </a:p>
      </dgm:t>
    </dgm:pt>
    <dgm:pt modelId="{D9B4F2DC-12DF-40F8-B3CE-1680C652428A}" type="parTrans" cxnId="{9B430A2C-C83B-4262-B071-E019114423C7}">
      <dgm:prSet/>
      <dgm:spPr/>
      <dgm:t>
        <a:bodyPr/>
        <a:lstStyle/>
        <a:p>
          <a:endParaRPr lang="en-US" sz="500"/>
        </a:p>
      </dgm:t>
    </dgm:pt>
    <dgm:pt modelId="{0620D013-02CF-4BAF-AFA6-50FA85CA9F90}" type="sibTrans" cxnId="{9B430A2C-C83B-4262-B071-E019114423C7}">
      <dgm:prSet/>
      <dgm:spPr/>
      <dgm:t>
        <a:bodyPr/>
        <a:lstStyle/>
        <a:p>
          <a:endParaRPr lang="en-US"/>
        </a:p>
      </dgm:t>
    </dgm:pt>
    <dgm:pt modelId="{1881BF30-CFAF-4809-AFCE-229658F48872}">
      <dgm:prSet custT="1"/>
      <dgm:spPr/>
      <dgm:t>
        <a:bodyPr/>
        <a:lstStyle/>
        <a:p>
          <a:r>
            <a:rPr lang="en-US" sz="500" b="1" i="0"/>
            <a:t>Trigger:</a:t>
          </a:r>
          <a:r>
            <a:rPr lang="en-US" sz="500" b="0" i="0"/>
            <a:t> Traveler views the destination details or uses a dedicated weather feature.</a:t>
          </a:r>
          <a:endParaRPr lang="en-US" sz="500"/>
        </a:p>
      </dgm:t>
    </dgm:pt>
    <dgm:pt modelId="{29F9AF90-A78E-473E-A317-8EEF2650E6C9}" type="parTrans" cxnId="{6F0597A2-BCD0-4456-B5C9-9F1B2961F2C3}">
      <dgm:prSet/>
      <dgm:spPr/>
      <dgm:t>
        <a:bodyPr/>
        <a:lstStyle/>
        <a:p>
          <a:endParaRPr lang="en-US" sz="500"/>
        </a:p>
      </dgm:t>
    </dgm:pt>
    <dgm:pt modelId="{83B4491A-2C4A-44CB-B449-BEDB46A1BF6E}" type="sibTrans" cxnId="{6F0597A2-BCD0-4456-B5C9-9F1B2961F2C3}">
      <dgm:prSet/>
      <dgm:spPr/>
      <dgm:t>
        <a:bodyPr/>
        <a:lstStyle/>
        <a:p>
          <a:endParaRPr lang="en-US"/>
        </a:p>
      </dgm:t>
    </dgm:pt>
    <dgm:pt modelId="{83C3B8BB-F7FB-4E23-B05B-7A0EBC14B986}">
      <dgm:prSet custT="1"/>
      <dgm:spPr/>
      <dgm:t>
        <a:bodyPr/>
        <a:lstStyle/>
        <a:p>
          <a:r>
            <a:rPr lang="en-US" sz="500" b="1" i="0"/>
            <a:t>Basic Flow:</a:t>
          </a:r>
          <a:endParaRPr lang="en-US" sz="500"/>
        </a:p>
      </dgm:t>
    </dgm:pt>
    <dgm:pt modelId="{B8065B97-0D3A-4E6B-AFCD-F629F212797A}" type="parTrans" cxnId="{0779B965-46C2-4221-B8C2-D58143B27809}">
      <dgm:prSet/>
      <dgm:spPr/>
      <dgm:t>
        <a:bodyPr/>
        <a:lstStyle/>
        <a:p>
          <a:endParaRPr lang="en-US" sz="500"/>
        </a:p>
      </dgm:t>
    </dgm:pt>
    <dgm:pt modelId="{9E35713A-3637-49F8-A5BF-55A708737112}" type="sibTrans" cxnId="{0779B965-46C2-4221-B8C2-D58143B27809}">
      <dgm:prSet/>
      <dgm:spPr/>
      <dgm:t>
        <a:bodyPr/>
        <a:lstStyle/>
        <a:p>
          <a:endParaRPr lang="en-US"/>
        </a:p>
      </dgm:t>
    </dgm:pt>
    <dgm:pt modelId="{7B7EE40F-075B-49E2-97BF-04A6EA4AA415}">
      <dgm:prSet custT="1"/>
      <dgm:spPr/>
      <dgm:t>
        <a:bodyPr/>
        <a:lstStyle/>
        <a:p>
          <a:r>
            <a:rPr lang="en-US" sz="500" b="0" i="0"/>
            <a:t>Traveler navigates to the destination details.</a:t>
          </a:r>
          <a:endParaRPr lang="en-US" sz="500"/>
        </a:p>
      </dgm:t>
    </dgm:pt>
    <dgm:pt modelId="{12B67F70-31C9-47EC-816C-4DE052587925}" type="parTrans" cxnId="{C406A126-9446-4FCF-BF7D-DABDABD0FC30}">
      <dgm:prSet/>
      <dgm:spPr/>
      <dgm:t>
        <a:bodyPr/>
        <a:lstStyle/>
        <a:p>
          <a:endParaRPr lang="en-US"/>
        </a:p>
      </dgm:t>
    </dgm:pt>
    <dgm:pt modelId="{E8B3ABF7-23FD-4160-8F96-9C0335126706}" type="sibTrans" cxnId="{C406A126-9446-4FCF-BF7D-DABDABD0FC30}">
      <dgm:prSet/>
      <dgm:spPr/>
      <dgm:t>
        <a:bodyPr/>
        <a:lstStyle/>
        <a:p>
          <a:endParaRPr lang="en-US"/>
        </a:p>
      </dgm:t>
    </dgm:pt>
    <dgm:pt modelId="{3549691D-979E-4962-BDF9-BF73C6845507}">
      <dgm:prSet custT="1"/>
      <dgm:spPr/>
      <dgm:t>
        <a:bodyPr/>
        <a:lstStyle/>
        <a:p>
          <a:r>
            <a:rPr lang="en-US" sz="500" b="0" i="0"/>
            <a:t>App displays current weather conditions and a short-term forecast for the selected destination.</a:t>
          </a:r>
          <a:endParaRPr lang="en-US" sz="500"/>
        </a:p>
      </dgm:t>
    </dgm:pt>
    <dgm:pt modelId="{E9F45C52-D607-42C0-8339-2629683CDD8A}" type="parTrans" cxnId="{334F007D-E1E6-47F1-B1A9-01B70E5CE0A6}">
      <dgm:prSet/>
      <dgm:spPr/>
      <dgm:t>
        <a:bodyPr/>
        <a:lstStyle/>
        <a:p>
          <a:endParaRPr lang="en-US"/>
        </a:p>
      </dgm:t>
    </dgm:pt>
    <dgm:pt modelId="{58E75FE9-65AC-4F2D-A993-99503951B91E}" type="sibTrans" cxnId="{334F007D-E1E6-47F1-B1A9-01B70E5CE0A6}">
      <dgm:prSet/>
      <dgm:spPr/>
      <dgm:t>
        <a:bodyPr/>
        <a:lstStyle/>
        <a:p>
          <a:endParaRPr lang="en-US"/>
        </a:p>
      </dgm:t>
    </dgm:pt>
    <dgm:pt modelId="{D948E08E-AC53-4CDD-8E1B-32CD29647420}">
      <dgm:prSet custT="1"/>
      <dgm:spPr/>
      <dgm:t>
        <a:bodyPr/>
        <a:lstStyle/>
        <a:p>
          <a:r>
            <a:rPr lang="en-US" sz="500" b="1" i="0" dirty="0"/>
            <a:t>Currency Conversion Use Case:</a:t>
          </a:r>
          <a:endParaRPr lang="en-US" sz="500" dirty="0"/>
        </a:p>
      </dgm:t>
    </dgm:pt>
    <dgm:pt modelId="{2793C77E-7DAD-4084-8B1A-38CEC275E516}" type="parTrans" cxnId="{80F8DB2C-F4C8-4114-B29A-60B0E658C24E}">
      <dgm:prSet/>
      <dgm:spPr/>
      <dgm:t>
        <a:bodyPr/>
        <a:lstStyle/>
        <a:p>
          <a:endParaRPr lang="en-US"/>
        </a:p>
      </dgm:t>
    </dgm:pt>
    <dgm:pt modelId="{9F48B9DE-984B-4801-8B3E-EA743E7FD145}" type="sibTrans" cxnId="{80F8DB2C-F4C8-4114-B29A-60B0E658C24E}">
      <dgm:prSet/>
      <dgm:spPr/>
      <dgm:t>
        <a:bodyPr/>
        <a:lstStyle/>
        <a:p>
          <a:endParaRPr lang="en-US"/>
        </a:p>
      </dgm:t>
    </dgm:pt>
    <dgm:pt modelId="{9D3ED7D5-B657-4237-85F4-2F3985458366}">
      <dgm:prSet custT="1"/>
      <dgm:spPr/>
      <dgm:t>
        <a:bodyPr/>
        <a:lstStyle/>
        <a:p>
          <a:r>
            <a:rPr lang="en-US" sz="500" b="1" i="0" dirty="0"/>
            <a:t>Actor:</a:t>
          </a:r>
          <a:r>
            <a:rPr lang="en-US" sz="500" b="0" i="0" dirty="0"/>
            <a:t> Traveler</a:t>
          </a:r>
          <a:endParaRPr lang="en-US" sz="500" dirty="0"/>
        </a:p>
      </dgm:t>
    </dgm:pt>
    <dgm:pt modelId="{2241747E-6ED8-4C79-832D-F14515B87C50}" type="parTrans" cxnId="{1904A7BC-C5D9-44B0-BC44-D5FE9B3D1FF5}">
      <dgm:prSet/>
      <dgm:spPr/>
      <dgm:t>
        <a:bodyPr/>
        <a:lstStyle/>
        <a:p>
          <a:endParaRPr lang="en-US" sz="500"/>
        </a:p>
      </dgm:t>
    </dgm:pt>
    <dgm:pt modelId="{54FB769A-1929-47E5-A4EA-9416946A22C8}" type="sibTrans" cxnId="{1904A7BC-C5D9-44B0-BC44-D5FE9B3D1FF5}">
      <dgm:prSet/>
      <dgm:spPr/>
      <dgm:t>
        <a:bodyPr/>
        <a:lstStyle/>
        <a:p>
          <a:endParaRPr lang="en-US"/>
        </a:p>
      </dgm:t>
    </dgm:pt>
    <dgm:pt modelId="{FF63A0CB-84F2-4E24-93A2-12191A28DED6}">
      <dgm:prSet custT="1"/>
      <dgm:spPr/>
      <dgm:t>
        <a:bodyPr/>
        <a:lstStyle/>
        <a:p>
          <a:r>
            <a:rPr lang="en-US" sz="500" b="1" i="0"/>
            <a:t>Description:</a:t>
          </a:r>
          <a:r>
            <a:rPr lang="en-US" sz="500" b="0" i="0"/>
            <a:t> The traveler performs currency conversion.</a:t>
          </a:r>
          <a:endParaRPr lang="en-US" sz="500"/>
        </a:p>
      </dgm:t>
    </dgm:pt>
    <dgm:pt modelId="{DB787922-1B9D-4C54-A5F2-B82825ACFA51}" type="parTrans" cxnId="{6EB41B37-FBCB-4618-8CC9-89C913FBB365}">
      <dgm:prSet/>
      <dgm:spPr/>
      <dgm:t>
        <a:bodyPr/>
        <a:lstStyle/>
        <a:p>
          <a:endParaRPr lang="en-US" sz="500"/>
        </a:p>
      </dgm:t>
    </dgm:pt>
    <dgm:pt modelId="{86B6439F-0783-4C2F-8CEC-81B3BD548B5D}" type="sibTrans" cxnId="{6EB41B37-FBCB-4618-8CC9-89C913FBB365}">
      <dgm:prSet/>
      <dgm:spPr/>
      <dgm:t>
        <a:bodyPr/>
        <a:lstStyle/>
        <a:p>
          <a:endParaRPr lang="en-US"/>
        </a:p>
      </dgm:t>
    </dgm:pt>
    <dgm:pt modelId="{CDA33DE5-180F-45F7-A18C-3DC7CCB97120}">
      <dgm:prSet custT="1"/>
      <dgm:spPr/>
      <dgm:t>
        <a:bodyPr/>
        <a:lstStyle/>
        <a:p>
          <a:r>
            <a:rPr lang="en-US" sz="500" b="1" i="0"/>
            <a:t>Trigger:</a:t>
          </a:r>
          <a:r>
            <a:rPr lang="en-US" sz="500" b="0" i="0"/>
            <a:t> Traveler uses the currency conversion tool.</a:t>
          </a:r>
          <a:endParaRPr lang="en-US" sz="500"/>
        </a:p>
      </dgm:t>
    </dgm:pt>
    <dgm:pt modelId="{8D01CBFF-E371-42E0-B1AA-BF71292F952E}" type="parTrans" cxnId="{F3D2BE87-93C7-4B03-8606-E9B008798496}">
      <dgm:prSet/>
      <dgm:spPr/>
      <dgm:t>
        <a:bodyPr/>
        <a:lstStyle/>
        <a:p>
          <a:endParaRPr lang="en-US" sz="500"/>
        </a:p>
      </dgm:t>
    </dgm:pt>
    <dgm:pt modelId="{D3E83838-8B3C-4872-A819-3FD191F4CA51}" type="sibTrans" cxnId="{F3D2BE87-93C7-4B03-8606-E9B008798496}">
      <dgm:prSet/>
      <dgm:spPr/>
      <dgm:t>
        <a:bodyPr/>
        <a:lstStyle/>
        <a:p>
          <a:endParaRPr lang="en-US"/>
        </a:p>
      </dgm:t>
    </dgm:pt>
    <dgm:pt modelId="{B85E7623-4336-4269-A36F-734901757817}">
      <dgm:prSet custT="1"/>
      <dgm:spPr/>
      <dgm:t>
        <a:bodyPr/>
        <a:lstStyle/>
        <a:p>
          <a:r>
            <a:rPr lang="en-US" sz="500" b="1" i="0"/>
            <a:t>Basic Flow:</a:t>
          </a:r>
          <a:endParaRPr lang="en-US" sz="500"/>
        </a:p>
      </dgm:t>
    </dgm:pt>
    <dgm:pt modelId="{13F69E31-112E-4371-A431-603F81D49635}" type="parTrans" cxnId="{6749BFFA-D8C8-4D8F-A65E-C95969912049}">
      <dgm:prSet/>
      <dgm:spPr/>
      <dgm:t>
        <a:bodyPr/>
        <a:lstStyle/>
        <a:p>
          <a:endParaRPr lang="en-US" sz="500"/>
        </a:p>
      </dgm:t>
    </dgm:pt>
    <dgm:pt modelId="{D1EC8CBA-5521-4BB1-8FBD-7B9D1FE0BDF9}" type="sibTrans" cxnId="{6749BFFA-D8C8-4D8F-A65E-C95969912049}">
      <dgm:prSet/>
      <dgm:spPr/>
      <dgm:t>
        <a:bodyPr/>
        <a:lstStyle/>
        <a:p>
          <a:endParaRPr lang="en-US"/>
        </a:p>
      </dgm:t>
    </dgm:pt>
    <dgm:pt modelId="{35D1099A-FCBA-4D13-9239-886EAEA20E8A}">
      <dgm:prSet custT="1"/>
      <dgm:spPr/>
      <dgm:t>
        <a:bodyPr/>
        <a:lstStyle/>
        <a:p>
          <a:r>
            <a:rPr lang="en-US" sz="500" b="0" i="0"/>
            <a:t>Traveler enters an amount in their home currency.</a:t>
          </a:r>
          <a:endParaRPr lang="en-US" sz="500"/>
        </a:p>
      </dgm:t>
    </dgm:pt>
    <dgm:pt modelId="{59CCE0B0-AD14-41D2-BD68-50223CAF9CD1}" type="parTrans" cxnId="{58BC289E-E4F5-401B-AB11-7FCAE9291610}">
      <dgm:prSet/>
      <dgm:spPr/>
      <dgm:t>
        <a:bodyPr/>
        <a:lstStyle/>
        <a:p>
          <a:endParaRPr lang="en-US"/>
        </a:p>
      </dgm:t>
    </dgm:pt>
    <dgm:pt modelId="{8DD51909-D515-4B4C-B921-44B9B06FB157}" type="sibTrans" cxnId="{58BC289E-E4F5-401B-AB11-7FCAE9291610}">
      <dgm:prSet/>
      <dgm:spPr/>
      <dgm:t>
        <a:bodyPr/>
        <a:lstStyle/>
        <a:p>
          <a:endParaRPr lang="en-US"/>
        </a:p>
      </dgm:t>
    </dgm:pt>
    <dgm:pt modelId="{7D9BBF6D-124B-45FB-9BFE-1B924B1DD842}">
      <dgm:prSet custT="1"/>
      <dgm:spPr/>
      <dgm:t>
        <a:bodyPr/>
        <a:lstStyle/>
        <a:p>
          <a:r>
            <a:rPr lang="en-US" sz="500" b="0" i="0" dirty="0"/>
            <a:t>Traveler selects the destination currency.</a:t>
          </a:r>
          <a:endParaRPr lang="en-US" sz="500" dirty="0"/>
        </a:p>
      </dgm:t>
    </dgm:pt>
    <dgm:pt modelId="{49883F50-1225-46DE-A090-0EBA5275461A}" type="parTrans" cxnId="{C24BBE61-99B4-4299-9FCD-2270731CFE95}">
      <dgm:prSet/>
      <dgm:spPr/>
      <dgm:t>
        <a:bodyPr/>
        <a:lstStyle/>
        <a:p>
          <a:endParaRPr lang="en-US"/>
        </a:p>
      </dgm:t>
    </dgm:pt>
    <dgm:pt modelId="{3A4C7F71-870A-4455-9EF1-89F7F43EB446}" type="sibTrans" cxnId="{C24BBE61-99B4-4299-9FCD-2270731CFE95}">
      <dgm:prSet/>
      <dgm:spPr/>
      <dgm:t>
        <a:bodyPr/>
        <a:lstStyle/>
        <a:p>
          <a:endParaRPr lang="en-US"/>
        </a:p>
      </dgm:t>
    </dgm:pt>
    <dgm:pt modelId="{5BA19E5B-EB8E-4E5F-9B7D-DDAFDF3AC49F}">
      <dgm:prSet custT="1"/>
      <dgm:spPr/>
      <dgm:t>
        <a:bodyPr/>
        <a:lstStyle/>
        <a:p>
          <a:r>
            <a:rPr lang="en-US" sz="500" b="0" i="0"/>
            <a:t>App calculates and displays the converted amount.</a:t>
          </a:r>
          <a:endParaRPr lang="en-US" sz="500"/>
        </a:p>
      </dgm:t>
    </dgm:pt>
    <dgm:pt modelId="{ACA266A3-BF4F-4422-9D49-A369F0F4CCD1}" type="parTrans" cxnId="{828A8002-C1A2-477F-9F34-80DBCAC9BB1E}">
      <dgm:prSet/>
      <dgm:spPr/>
      <dgm:t>
        <a:bodyPr/>
        <a:lstStyle/>
        <a:p>
          <a:endParaRPr lang="en-US"/>
        </a:p>
      </dgm:t>
    </dgm:pt>
    <dgm:pt modelId="{0EFCD3B2-8B01-46F2-A11C-01E0CAC94C33}" type="sibTrans" cxnId="{828A8002-C1A2-477F-9F34-80DBCAC9BB1E}">
      <dgm:prSet/>
      <dgm:spPr/>
      <dgm:t>
        <a:bodyPr/>
        <a:lstStyle/>
        <a:p>
          <a:endParaRPr lang="en-US"/>
        </a:p>
      </dgm:t>
    </dgm:pt>
    <dgm:pt modelId="{206857A4-AF4E-465F-A922-778CC4E030B7}">
      <dgm:prSet custT="1"/>
      <dgm:spPr/>
      <dgm:t>
        <a:bodyPr/>
        <a:lstStyle/>
        <a:p>
          <a:r>
            <a:rPr lang="en-US" sz="500" b="1" i="0" dirty="0"/>
            <a:t>Save Favorite Destination Use Case:</a:t>
          </a:r>
          <a:endParaRPr lang="en-US" sz="500" dirty="0"/>
        </a:p>
      </dgm:t>
    </dgm:pt>
    <dgm:pt modelId="{43C2301A-5330-4BC5-BA6D-8155440A0564}" type="parTrans" cxnId="{35A57B32-DA39-47C2-BF16-71AD3ED7E2CE}">
      <dgm:prSet/>
      <dgm:spPr/>
      <dgm:t>
        <a:bodyPr/>
        <a:lstStyle/>
        <a:p>
          <a:endParaRPr lang="en-US"/>
        </a:p>
      </dgm:t>
    </dgm:pt>
    <dgm:pt modelId="{C0477817-F2A8-4B88-B241-C0DFF10D016F}" type="sibTrans" cxnId="{35A57B32-DA39-47C2-BF16-71AD3ED7E2CE}">
      <dgm:prSet/>
      <dgm:spPr/>
      <dgm:t>
        <a:bodyPr/>
        <a:lstStyle/>
        <a:p>
          <a:endParaRPr lang="en-US"/>
        </a:p>
      </dgm:t>
    </dgm:pt>
    <dgm:pt modelId="{44EC76E5-FAF6-456A-95E8-1E1DF99320DF}">
      <dgm:prSet custT="1"/>
      <dgm:spPr/>
      <dgm:t>
        <a:bodyPr/>
        <a:lstStyle/>
        <a:p>
          <a:r>
            <a:rPr lang="en-US" sz="500" b="1" i="0" dirty="0"/>
            <a:t>Actor:</a:t>
          </a:r>
          <a:r>
            <a:rPr lang="en-US" sz="500" b="0" i="0" dirty="0"/>
            <a:t> Traveler</a:t>
          </a:r>
          <a:endParaRPr lang="en-US" sz="500" dirty="0"/>
        </a:p>
      </dgm:t>
    </dgm:pt>
    <dgm:pt modelId="{A1BC2F45-D336-46E3-BF03-65183B3B894A}" type="parTrans" cxnId="{577EBA10-A93D-412E-A682-13EF70FC1ADB}">
      <dgm:prSet/>
      <dgm:spPr/>
      <dgm:t>
        <a:bodyPr/>
        <a:lstStyle/>
        <a:p>
          <a:endParaRPr lang="en-US" sz="500"/>
        </a:p>
      </dgm:t>
    </dgm:pt>
    <dgm:pt modelId="{DEE96F4E-961F-43EC-A6BB-11C8F6FE6635}" type="sibTrans" cxnId="{577EBA10-A93D-412E-A682-13EF70FC1ADB}">
      <dgm:prSet/>
      <dgm:spPr/>
      <dgm:t>
        <a:bodyPr/>
        <a:lstStyle/>
        <a:p>
          <a:endParaRPr lang="en-US"/>
        </a:p>
      </dgm:t>
    </dgm:pt>
    <dgm:pt modelId="{B46034EE-EFA9-467F-978D-18B7115BBF00}">
      <dgm:prSet custT="1"/>
      <dgm:spPr/>
      <dgm:t>
        <a:bodyPr/>
        <a:lstStyle/>
        <a:p>
          <a:r>
            <a:rPr lang="en-US" sz="500" b="1" i="0"/>
            <a:t>Description:</a:t>
          </a:r>
          <a:r>
            <a:rPr lang="en-US" sz="500" b="0" i="0"/>
            <a:t> The traveler saves a destination as a favorite for future reference.</a:t>
          </a:r>
          <a:endParaRPr lang="en-US" sz="500"/>
        </a:p>
      </dgm:t>
    </dgm:pt>
    <dgm:pt modelId="{E17850C3-E9CA-4A1F-A68F-C2E2B45D6FF4}" type="parTrans" cxnId="{129B07A4-9111-4840-AEF2-51011584B32B}">
      <dgm:prSet/>
      <dgm:spPr/>
      <dgm:t>
        <a:bodyPr/>
        <a:lstStyle/>
        <a:p>
          <a:endParaRPr lang="en-US" sz="500"/>
        </a:p>
      </dgm:t>
    </dgm:pt>
    <dgm:pt modelId="{5E0C1B86-5AA1-4FA1-97F2-77DA1FD8C7FF}" type="sibTrans" cxnId="{129B07A4-9111-4840-AEF2-51011584B32B}">
      <dgm:prSet/>
      <dgm:spPr/>
      <dgm:t>
        <a:bodyPr/>
        <a:lstStyle/>
        <a:p>
          <a:endParaRPr lang="en-US"/>
        </a:p>
      </dgm:t>
    </dgm:pt>
    <dgm:pt modelId="{BA809971-2899-4B77-8D3B-DF54E41A20A1}">
      <dgm:prSet custT="1"/>
      <dgm:spPr/>
      <dgm:t>
        <a:bodyPr/>
        <a:lstStyle/>
        <a:p>
          <a:r>
            <a:rPr lang="en-US" sz="500" b="1" i="0"/>
            <a:t>Trigger:</a:t>
          </a:r>
          <a:r>
            <a:rPr lang="en-US" sz="500" b="0" i="0"/>
            <a:t> Traveler selects the "Save as Favorite" option.</a:t>
          </a:r>
          <a:endParaRPr lang="en-US" sz="500"/>
        </a:p>
      </dgm:t>
    </dgm:pt>
    <dgm:pt modelId="{36A53852-8096-4EC7-AE70-D0C7FDB3287D}" type="parTrans" cxnId="{ACF1ED74-A66F-4D6A-9AAC-14D339E93423}">
      <dgm:prSet/>
      <dgm:spPr/>
      <dgm:t>
        <a:bodyPr/>
        <a:lstStyle/>
        <a:p>
          <a:endParaRPr lang="en-US" sz="500"/>
        </a:p>
      </dgm:t>
    </dgm:pt>
    <dgm:pt modelId="{87182378-5B7F-44D5-8BBF-252EE564D345}" type="sibTrans" cxnId="{ACF1ED74-A66F-4D6A-9AAC-14D339E93423}">
      <dgm:prSet/>
      <dgm:spPr/>
      <dgm:t>
        <a:bodyPr/>
        <a:lstStyle/>
        <a:p>
          <a:endParaRPr lang="en-US"/>
        </a:p>
      </dgm:t>
    </dgm:pt>
    <dgm:pt modelId="{26DEB944-2784-403C-8275-F9E8EB2E269E}">
      <dgm:prSet custT="1"/>
      <dgm:spPr/>
      <dgm:t>
        <a:bodyPr/>
        <a:lstStyle/>
        <a:p>
          <a:r>
            <a:rPr lang="en-US" sz="500" b="1" i="0"/>
            <a:t>Basic Flow:</a:t>
          </a:r>
          <a:endParaRPr lang="en-US" sz="500"/>
        </a:p>
      </dgm:t>
    </dgm:pt>
    <dgm:pt modelId="{8290A57D-2C2F-49F4-915C-536B697E0B2C}" type="parTrans" cxnId="{476599F7-1F6E-4C37-8761-66F47F161F7B}">
      <dgm:prSet/>
      <dgm:spPr/>
      <dgm:t>
        <a:bodyPr/>
        <a:lstStyle/>
        <a:p>
          <a:endParaRPr lang="en-US" sz="500"/>
        </a:p>
      </dgm:t>
    </dgm:pt>
    <dgm:pt modelId="{433DE8B7-E9B4-4551-8ADE-44A7E633E3B3}" type="sibTrans" cxnId="{476599F7-1F6E-4C37-8761-66F47F161F7B}">
      <dgm:prSet/>
      <dgm:spPr/>
      <dgm:t>
        <a:bodyPr/>
        <a:lstStyle/>
        <a:p>
          <a:endParaRPr lang="en-US"/>
        </a:p>
      </dgm:t>
    </dgm:pt>
    <dgm:pt modelId="{FC0F5870-4EC0-4F8A-84E0-2525BC783D5A}">
      <dgm:prSet custT="1"/>
      <dgm:spPr/>
      <dgm:t>
        <a:bodyPr/>
        <a:lstStyle/>
        <a:p>
          <a:r>
            <a:rPr lang="en-US" sz="500" b="0" i="0" dirty="0"/>
            <a:t>Traveler marks a destination as a favorite.</a:t>
          </a:r>
          <a:endParaRPr lang="en-US" sz="500" dirty="0"/>
        </a:p>
      </dgm:t>
    </dgm:pt>
    <dgm:pt modelId="{8FE84BBE-FBB9-47FF-8B81-D12AF982DFBC}" type="parTrans" cxnId="{99E1CDF1-423F-480E-A9B5-5E293545A0D0}">
      <dgm:prSet/>
      <dgm:spPr/>
      <dgm:t>
        <a:bodyPr/>
        <a:lstStyle/>
        <a:p>
          <a:endParaRPr lang="en-US"/>
        </a:p>
      </dgm:t>
    </dgm:pt>
    <dgm:pt modelId="{3DB034BA-6D66-4569-B419-D1EA548139C7}" type="sibTrans" cxnId="{99E1CDF1-423F-480E-A9B5-5E293545A0D0}">
      <dgm:prSet/>
      <dgm:spPr/>
      <dgm:t>
        <a:bodyPr/>
        <a:lstStyle/>
        <a:p>
          <a:endParaRPr lang="en-US"/>
        </a:p>
      </dgm:t>
    </dgm:pt>
    <dgm:pt modelId="{AE3E4501-0749-4FC0-A8EC-1492F06264FF}">
      <dgm:prSet custT="1"/>
      <dgm:spPr/>
      <dgm:t>
        <a:bodyPr/>
        <a:lstStyle/>
        <a:p>
          <a:r>
            <a:rPr lang="en-US" sz="500" b="0" i="0"/>
            <a:t>App adds the destination to the user's list of favorites.</a:t>
          </a:r>
          <a:endParaRPr lang="en-US" sz="500"/>
        </a:p>
      </dgm:t>
    </dgm:pt>
    <dgm:pt modelId="{49A34087-A158-49D1-B643-FF9F9502690E}" type="parTrans" cxnId="{C48CE4B7-EDBC-4108-8D5A-37CA7D6D0593}">
      <dgm:prSet/>
      <dgm:spPr/>
      <dgm:t>
        <a:bodyPr/>
        <a:lstStyle/>
        <a:p>
          <a:endParaRPr lang="en-US"/>
        </a:p>
      </dgm:t>
    </dgm:pt>
    <dgm:pt modelId="{BF9569EA-5DA4-4004-A247-558533C6EA62}" type="sibTrans" cxnId="{C48CE4B7-EDBC-4108-8D5A-37CA7D6D0593}">
      <dgm:prSet/>
      <dgm:spPr/>
      <dgm:t>
        <a:bodyPr/>
        <a:lstStyle/>
        <a:p>
          <a:endParaRPr lang="en-US"/>
        </a:p>
      </dgm:t>
    </dgm:pt>
    <dgm:pt modelId="{5BD3022A-A236-4CF5-B880-211CA7544D37}">
      <dgm:prSet custT="1"/>
      <dgm:spPr/>
      <dgm:t>
        <a:bodyPr/>
        <a:lstStyle/>
        <a:p>
          <a:r>
            <a:rPr lang="en-US" sz="500" b="1" i="0" dirty="0"/>
            <a:t>Access Saved Favorites Use Case:</a:t>
          </a:r>
          <a:endParaRPr lang="en-US" sz="500" dirty="0"/>
        </a:p>
      </dgm:t>
    </dgm:pt>
    <dgm:pt modelId="{2B57AEEB-58EF-4D10-B7A2-BABB8810A27E}" type="parTrans" cxnId="{87DD4F7D-BDFF-4403-82DC-F860CA95D369}">
      <dgm:prSet/>
      <dgm:spPr/>
      <dgm:t>
        <a:bodyPr/>
        <a:lstStyle/>
        <a:p>
          <a:endParaRPr lang="en-US"/>
        </a:p>
      </dgm:t>
    </dgm:pt>
    <dgm:pt modelId="{71B52EA0-8AA4-4EDD-85A2-B14696BA1A4A}" type="sibTrans" cxnId="{87DD4F7D-BDFF-4403-82DC-F860CA95D369}">
      <dgm:prSet/>
      <dgm:spPr/>
      <dgm:t>
        <a:bodyPr/>
        <a:lstStyle/>
        <a:p>
          <a:endParaRPr lang="en-US"/>
        </a:p>
      </dgm:t>
    </dgm:pt>
    <dgm:pt modelId="{F24D3616-F947-4828-B0DA-29CE351D3C65}">
      <dgm:prSet custT="1"/>
      <dgm:spPr/>
      <dgm:t>
        <a:bodyPr/>
        <a:lstStyle/>
        <a:p>
          <a:r>
            <a:rPr lang="en-US" sz="500" b="1" i="0" dirty="0"/>
            <a:t>Actor:</a:t>
          </a:r>
          <a:r>
            <a:rPr lang="en-US" sz="500" b="0" i="0" dirty="0"/>
            <a:t> Traveler</a:t>
          </a:r>
          <a:endParaRPr lang="en-US" sz="500" dirty="0"/>
        </a:p>
      </dgm:t>
    </dgm:pt>
    <dgm:pt modelId="{E8D93CFC-63CC-46F5-B743-5DAFF897D989}" type="parTrans" cxnId="{94A7D6FC-14DF-4436-BC7C-0C7753AFBEA4}">
      <dgm:prSet/>
      <dgm:spPr/>
      <dgm:t>
        <a:bodyPr/>
        <a:lstStyle/>
        <a:p>
          <a:endParaRPr lang="en-US" sz="500"/>
        </a:p>
      </dgm:t>
    </dgm:pt>
    <dgm:pt modelId="{81B6512F-075C-42FB-B93F-A3710BA25E81}" type="sibTrans" cxnId="{94A7D6FC-14DF-4436-BC7C-0C7753AFBEA4}">
      <dgm:prSet/>
      <dgm:spPr/>
      <dgm:t>
        <a:bodyPr/>
        <a:lstStyle/>
        <a:p>
          <a:endParaRPr lang="en-US"/>
        </a:p>
      </dgm:t>
    </dgm:pt>
    <dgm:pt modelId="{C04F69DB-4E81-4218-B603-88D4517E486C}">
      <dgm:prSet custT="1"/>
      <dgm:spPr/>
      <dgm:t>
        <a:bodyPr/>
        <a:lstStyle/>
        <a:p>
          <a:r>
            <a:rPr lang="en-US" sz="500" b="1" i="0" dirty="0"/>
            <a:t>Description:</a:t>
          </a:r>
          <a:r>
            <a:rPr lang="en-US" sz="500" b="0" i="0" dirty="0"/>
            <a:t> The traveler accesses their list of saved favorite destinations.</a:t>
          </a:r>
          <a:endParaRPr lang="en-US" sz="500" dirty="0"/>
        </a:p>
      </dgm:t>
    </dgm:pt>
    <dgm:pt modelId="{01A9612A-27E4-4531-8095-3C0CF0655FC2}" type="parTrans" cxnId="{01D4E8D1-2A05-4DE1-AB58-BC188B53E4EB}">
      <dgm:prSet/>
      <dgm:spPr/>
      <dgm:t>
        <a:bodyPr/>
        <a:lstStyle/>
        <a:p>
          <a:endParaRPr lang="en-US" sz="500"/>
        </a:p>
      </dgm:t>
    </dgm:pt>
    <dgm:pt modelId="{5BCC1938-7A97-4985-A1EA-A88B31721555}" type="sibTrans" cxnId="{01D4E8D1-2A05-4DE1-AB58-BC188B53E4EB}">
      <dgm:prSet/>
      <dgm:spPr/>
      <dgm:t>
        <a:bodyPr/>
        <a:lstStyle/>
        <a:p>
          <a:endParaRPr lang="en-US"/>
        </a:p>
      </dgm:t>
    </dgm:pt>
    <dgm:pt modelId="{4F0B3629-5B76-42FB-98F1-FFE32EBA3D2D}">
      <dgm:prSet custT="1"/>
      <dgm:spPr/>
      <dgm:t>
        <a:bodyPr/>
        <a:lstStyle/>
        <a:p>
          <a:r>
            <a:rPr lang="en-US" sz="500" b="1" i="0"/>
            <a:t>Trigger:</a:t>
          </a:r>
          <a:r>
            <a:rPr lang="en-US" sz="500" b="0" i="0"/>
            <a:t> Traveler selects the "Favorites" section in the app.</a:t>
          </a:r>
          <a:endParaRPr lang="en-US" sz="500"/>
        </a:p>
      </dgm:t>
    </dgm:pt>
    <dgm:pt modelId="{1BC78DEE-8FD4-4575-9569-BFAEEF971BD8}" type="parTrans" cxnId="{DBE35FD7-1D41-400B-8B8C-42B4EA89405D}">
      <dgm:prSet/>
      <dgm:spPr/>
      <dgm:t>
        <a:bodyPr/>
        <a:lstStyle/>
        <a:p>
          <a:endParaRPr lang="en-US" sz="500"/>
        </a:p>
      </dgm:t>
    </dgm:pt>
    <dgm:pt modelId="{842EDC36-96B9-465F-88A5-78ED250B48A3}" type="sibTrans" cxnId="{DBE35FD7-1D41-400B-8B8C-42B4EA89405D}">
      <dgm:prSet/>
      <dgm:spPr/>
      <dgm:t>
        <a:bodyPr/>
        <a:lstStyle/>
        <a:p>
          <a:endParaRPr lang="en-US"/>
        </a:p>
      </dgm:t>
    </dgm:pt>
    <dgm:pt modelId="{F446EEFC-4ECA-438F-B6C5-A95C0A9DB03A}">
      <dgm:prSet custT="1"/>
      <dgm:spPr/>
      <dgm:t>
        <a:bodyPr/>
        <a:lstStyle/>
        <a:p>
          <a:r>
            <a:rPr lang="en-US" sz="500" b="1" i="0"/>
            <a:t>Basic Flow:</a:t>
          </a:r>
          <a:endParaRPr lang="en-US" sz="500"/>
        </a:p>
      </dgm:t>
    </dgm:pt>
    <dgm:pt modelId="{5B1AE204-4B08-4284-A2C3-6F98532CF5C8}" type="parTrans" cxnId="{043E2E36-E750-49D6-B20B-882C2347EEA4}">
      <dgm:prSet/>
      <dgm:spPr/>
      <dgm:t>
        <a:bodyPr/>
        <a:lstStyle/>
        <a:p>
          <a:endParaRPr lang="en-US" sz="500"/>
        </a:p>
      </dgm:t>
    </dgm:pt>
    <dgm:pt modelId="{8C9812FD-6F5E-4EA8-861D-EEF3B1F5C236}" type="sibTrans" cxnId="{043E2E36-E750-49D6-B20B-882C2347EEA4}">
      <dgm:prSet/>
      <dgm:spPr/>
      <dgm:t>
        <a:bodyPr/>
        <a:lstStyle/>
        <a:p>
          <a:endParaRPr lang="en-US"/>
        </a:p>
      </dgm:t>
    </dgm:pt>
    <dgm:pt modelId="{DAECA9B5-821F-48D1-BA78-780A051A89F1}">
      <dgm:prSet custT="1"/>
      <dgm:spPr/>
      <dgm:t>
        <a:bodyPr/>
        <a:lstStyle/>
        <a:p>
          <a:r>
            <a:rPr lang="en-US" sz="500" b="0" i="0" dirty="0"/>
            <a:t>Traveler navigates to the "Favorites" section.</a:t>
          </a:r>
          <a:endParaRPr lang="en-US" sz="500" dirty="0"/>
        </a:p>
      </dgm:t>
    </dgm:pt>
    <dgm:pt modelId="{FA1B03CB-FB1D-4732-91A3-CD3423C9D90F}" type="parTrans" cxnId="{84C6E88F-46D4-4EB6-A7AE-1B1C97B09183}">
      <dgm:prSet/>
      <dgm:spPr/>
      <dgm:t>
        <a:bodyPr/>
        <a:lstStyle/>
        <a:p>
          <a:endParaRPr lang="en-US"/>
        </a:p>
      </dgm:t>
    </dgm:pt>
    <dgm:pt modelId="{85017CC6-C3F9-4E2B-9573-8FE1ACE2D544}" type="sibTrans" cxnId="{84C6E88F-46D4-4EB6-A7AE-1B1C97B09183}">
      <dgm:prSet/>
      <dgm:spPr/>
      <dgm:t>
        <a:bodyPr/>
        <a:lstStyle/>
        <a:p>
          <a:endParaRPr lang="en-US"/>
        </a:p>
      </dgm:t>
    </dgm:pt>
    <dgm:pt modelId="{EAFDF8A6-75EC-4FE7-BCDC-348E6D271B65}">
      <dgm:prSet custT="1"/>
      <dgm:spPr/>
      <dgm:t>
        <a:bodyPr/>
        <a:lstStyle/>
        <a:p>
          <a:r>
            <a:rPr lang="en-US" sz="500" b="0" i="0"/>
            <a:t>App displays a list of saved favorite destinations.</a:t>
          </a:r>
          <a:endParaRPr lang="en-US" sz="500"/>
        </a:p>
      </dgm:t>
    </dgm:pt>
    <dgm:pt modelId="{5AE055FF-6E7D-4299-BDC3-F80DA3423DE8}" type="parTrans" cxnId="{1150463E-1A1E-4DD6-8338-5F9A33853606}">
      <dgm:prSet/>
      <dgm:spPr/>
      <dgm:t>
        <a:bodyPr/>
        <a:lstStyle/>
        <a:p>
          <a:endParaRPr lang="en-US"/>
        </a:p>
      </dgm:t>
    </dgm:pt>
    <dgm:pt modelId="{30007AD7-EC2A-4BFC-A8B2-24BD5010046A}" type="sibTrans" cxnId="{1150463E-1A1E-4DD6-8338-5F9A33853606}">
      <dgm:prSet/>
      <dgm:spPr/>
      <dgm:t>
        <a:bodyPr/>
        <a:lstStyle/>
        <a:p>
          <a:endParaRPr lang="en-US"/>
        </a:p>
      </dgm:t>
    </dgm:pt>
    <dgm:pt modelId="{C9BEB9EF-C7E9-4598-AC5F-BB1CC6D5D30A}">
      <dgm:prSet custT="1"/>
      <dgm:spPr/>
      <dgm:t>
        <a:bodyPr/>
        <a:lstStyle/>
        <a:p>
          <a:r>
            <a:rPr lang="en-US" sz="500" b="1" i="0"/>
            <a:t>Configure App Settings Use Case:</a:t>
          </a:r>
          <a:endParaRPr lang="en-US" sz="500"/>
        </a:p>
      </dgm:t>
    </dgm:pt>
    <dgm:pt modelId="{D3A86F7E-B2D9-4DB5-8106-1AA1758377A7}" type="parTrans" cxnId="{1B386E33-2C2E-418F-824F-8B7C4E0C4F16}">
      <dgm:prSet/>
      <dgm:spPr/>
      <dgm:t>
        <a:bodyPr/>
        <a:lstStyle/>
        <a:p>
          <a:endParaRPr lang="en-US"/>
        </a:p>
      </dgm:t>
    </dgm:pt>
    <dgm:pt modelId="{6F3F51BB-AEE6-4348-ABAC-467D9E7D3F4A}" type="sibTrans" cxnId="{1B386E33-2C2E-418F-824F-8B7C4E0C4F16}">
      <dgm:prSet/>
      <dgm:spPr/>
      <dgm:t>
        <a:bodyPr/>
        <a:lstStyle/>
        <a:p>
          <a:endParaRPr lang="en-US"/>
        </a:p>
      </dgm:t>
    </dgm:pt>
    <dgm:pt modelId="{0120582E-DA2C-4ECD-ABF9-1743DE16A42D}">
      <dgm:prSet custT="1"/>
      <dgm:spPr/>
      <dgm:t>
        <a:bodyPr/>
        <a:lstStyle/>
        <a:p>
          <a:r>
            <a:rPr lang="en-US" sz="500" b="1" i="0" dirty="0"/>
            <a:t>Actor:</a:t>
          </a:r>
          <a:r>
            <a:rPr lang="en-US" sz="500" b="0" i="0" dirty="0"/>
            <a:t> Traveler</a:t>
          </a:r>
          <a:endParaRPr lang="en-US" sz="500" dirty="0"/>
        </a:p>
      </dgm:t>
    </dgm:pt>
    <dgm:pt modelId="{A492BA8E-68D3-4051-8667-97AFD675FAE1}" type="parTrans" cxnId="{566DA2BD-4523-4A6B-B8F5-10E38799C003}">
      <dgm:prSet/>
      <dgm:spPr/>
      <dgm:t>
        <a:bodyPr/>
        <a:lstStyle/>
        <a:p>
          <a:endParaRPr lang="en-US" sz="500"/>
        </a:p>
      </dgm:t>
    </dgm:pt>
    <dgm:pt modelId="{C0CCADB9-9D67-4C52-8A16-DF1858667EAA}" type="sibTrans" cxnId="{566DA2BD-4523-4A6B-B8F5-10E38799C003}">
      <dgm:prSet/>
      <dgm:spPr/>
      <dgm:t>
        <a:bodyPr/>
        <a:lstStyle/>
        <a:p>
          <a:endParaRPr lang="en-US"/>
        </a:p>
      </dgm:t>
    </dgm:pt>
    <dgm:pt modelId="{14825EE6-5B63-4BDE-8319-0A4BE05001A8}">
      <dgm:prSet custT="1"/>
      <dgm:spPr/>
      <dgm:t>
        <a:bodyPr/>
        <a:lstStyle/>
        <a:p>
          <a:r>
            <a:rPr lang="en-US" sz="500" b="1" i="0" dirty="0"/>
            <a:t>Description:</a:t>
          </a:r>
          <a:r>
            <a:rPr lang="en-US" sz="500" b="0" i="0" dirty="0"/>
            <a:t> The traveler configures app settings, such as language and home currency.</a:t>
          </a:r>
          <a:endParaRPr lang="en-US" sz="500" dirty="0"/>
        </a:p>
      </dgm:t>
    </dgm:pt>
    <dgm:pt modelId="{AC804FBD-0CB5-40B7-B271-963026C0DA79}" type="parTrans" cxnId="{F3F040AB-11D4-48CF-BE75-1E00D7120E9E}">
      <dgm:prSet/>
      <dgm:spPr/>
      <dgm:t>
        <a:bodyPr/>
        <a:lstStyle/>
        <a:p>
          <a:endParaRPr lang="en-US" sz="500"/>
        </a:p>
      </dgm:t>
    </dgm:pt>
    <dgm:pt modelId="{F5C3B6EC-26D2-4FA3-9BC3-0E3722F3652F}" type="sibTrans" cxnId="{F3F040AB-11D4-48CF-BE75-1E00D7120E9E}">
      <dgm:prSet/>
      <dgm:spPr/>
      <dgm:t>
        <a:bodyPr/>
        <a:lstStyle/>
        <a:p>
          <a:endParaRPr lang="en-US"/>
        </a:p>
      </dgm:t>
    </dgm:pt>
    <dgm:pt modelId="{05AE2D43-3756-4728-883C-FA5CCBC71D6F}">
      <dgm:prSet custT="1"/>
      <dgm:spPr/>
      <dgm:t>
        <a:bodyPr/>
        <a:lstStyle/>
        <a:p>
          <a:r>
            <a:rPr lang="en-US" sz="500" b="1" i="0" dirty="0"/>
            <a:t>Trigger:</a:t>
          </a:r>
          <a:r>
            <a:rPr lang="en-US" sz="500" b="0" i="0" dirty="0"/>
            <a:t> Traveler accesses the app settings.</a:t>
          </a:r>
          <a:endParaRPr lang="en-US" sz="500" dirty="0"/>
        </a:p>
      </dgm:t>
    </dgm:pt>
    <dgm:pt modelId="{5840A221-E65F-409D-A931-8D2DD52175D5}" type="parTrans" cxnId="{EDF7D046-C590-4287-AB1F-DF24E99857B0}">
      <dgm:prSet/>
      <dgm:spPr/>
      <dgm:t>
        <a:bodyPr/>
        <a:lstStyle/>
        <a:p>
          <a:endParaRPr lang="en-US" sz="500"/>
        </a:p>
      </dgm:t>
    </dgm:pt>
    <dgm:pt modelId="{56536A06-22AF-4EDD-BD8A-3BC816370E7C}" type="sibTrans" cxnId="{EDF7D046-C590-4287-AB1F-DF24E99857B0}">
      <dgm:prSet/>
      <dgm:spPr/>
      <dgm:t>
        <a:bodyPr/>
        <a:lstStyle/>
        <a:p>
          <a:endParaRPr lang="en-US"/>
        </a:p>
      </dgm:t>
    </dgm:pt>
    <dgm:pt modelId="{B9203BB7-6409-4394-8E22-D32A14236692}">
      <dgm:prSet custT="1"/>
      <dgm:spPr/>
      <dgm:t>
        <a:bodyPr/>
        <a:lstStyle/>
        <a:p>
          <a:r>
            <a:rPr lang="en-US" sz="500" b="1" i="0"/>
            <a:t>Basic Flow:</a:t>
          </a:r>
          <a:endParaRPr lang="en-US" sz="500"/>
        </a:p>
      </dgm:t>
    </dgm:pt>
    <dgm:pt modelId="{DC7F4315-E27C-44ED-85A6-F93B4AA7AE72}" type="parTrans" cxnId="{AB727EFF-359A-4ADD-B0B9-B62EEBD114ED}">
      <dgm:prSet/>
      <dgm:spPr/>
      <dgm:t>
        <a:bodyPr/>
        <a:lstStyle/>
        <a:p>
          <a:endParaRPr lang="en-US" sz="500"/>
        </a:p>
      </dgm:t>
    </dgm:pt>
    <dgm:pt modelId="{EC8368CD-8EA9-4518-A2C1-E5A3319FF436}" type="sibTrans" cxnId="{AB727EFF-359A-4ADD-B0B9-B62EEBD114ED}">
      <dgm:prSet/>
      <dgm:spPr/>
      <dgm:t>
        <a:bodyPr/>
        <a:lstStyle/>
        <a:p>
          <a:endParaRPr lang="en-US"/>
        </a:p>
      </dgm:t>
    </dgm:pt>
    <dgm:pt modelId="{E4F0701E-5343-4E87-82B2-0223D74E2B0C}">
      <dgm:prSet custT="1"/>
      <dgm:spPr/>
      <dgm:t>
        <a:bodyPr/>
        <a:lstStyle/>
        <a:p>
          <a:r>
            <a:rPr lang="en-US" sz="500" b="0" i="0" dirty="0"/>
            <a:t>Traveler opens the settings menu.</a:t>
          </a:r>
          <a:endParaRPr lang="en-US" sz="500" dirty="0"/>
        </a:p>
      </dgm:t>
    </dgm:pt>
    <dgm:pt modelId="{3F3297C8-E463-4670-84E1-3C110174D203}" type="parTrans" cxnId="{3BCD3CC1-7AFA-4632-AADB-F08A57E959AD}">
      <dgm:prSet/>
      <dgm:spPr/>
      <dgm:t>
        <a:bodyPr/>
        <a:lstStyle/>
        <a:p>
          <a:endParaRPr lang="en-US"/>
        </a:p>
      </dgm:t>
    </dgm:pt>
    <dgm:pt modelId="{1B5888BC-9786-49D3-9EF1-D2113352E7CF}" type="sibTrans" cxnId="{3BCD3CC1-7AFA-4632-AADB-F08A57E959AD}">
      <dgm:prSet/>
      <dgm:spPr/>
      <dgm:t>
        <a:bodyPr/>
        <a:lstStyle/>
        <a:p>
          <a:endParaRPr lang="en-US"/>
        </a:p>
      </dgm:t>
    </dgm:pt>
    <dgm:pt modelId="{6A80ED3C-BA9F-41AA-85C8-BF3B5077727D}">
      <dgm:prSet custT="1"/>
      <dgm:spPr/>
      <dgm:t>
        <a:bodyPr/>
        <a:lstStyle/>
        <a:p>
          <a:r>
            <a:rPr lang="en-US" sz="500" b="0" i="0" dirty="0"/>
            <a:t>App displays options to set language preferences and home currency.</a:t>
          </a:r>
          <a:endParaRPr lang="en-US" sz="500" dirty="0"/>
        </a:p>
      </dgm:t>
    </dgm:pt>
    <dgm:pt modelId="{DEA1AD1A-8D14-4FE4-962D-9FEFDF20A614}" type="parTrans" cxnId="{02338F2B-A0AF-4FAA-9BB3-2D6621633268}">
      <dgm:prSet/>
      <dgm:spPr/>
      <dgm:t>
        <a:bodyPr/>
        <a:lstStyle/>
        <a:p>
          <a:endParaRPr lang="en-US"/>
        </a:p>
      </dgm:t>
    </dgm:pt>
    <dgm:pt modelId="{94E4C73C-ECA7-47A3-A0AE-FDC6E46E0E9E}" type="sibTrans" cxnId="{02338F2B-A0AF-4FAA-9BB3-2D6621633268}">
      <dgm:prSet/>
      <dgm:spPr/>
      <dgm:t>
        <a:bodyPr/>
        <a:lstStyle/>
        <a:p>
          <a:endParaRPr lang="en-US"/>
        </a:p>
      </dgm:t>
    </dgm:pt>
    <dgm:pt modelId="{7E77D1E2-28D9-4376-A7CF-B215679F93C3}">
      <dgm:prSet custT="1"/>
      <dgm:spPr/>
      <dgm:t>
        <a:bodyPr/>
        <a:lstStyle/>
        <a:p>
          <a:r>
            <a:rPr lang="en-US" sz="500" b="1" i="0" dirty="0"/>
            <a:t>Provide Feedback Use Case:</a:t>
          </a:r>
          <a:endParaRPr lang="en-US" sz="500" dirty="0"/>
        </a:p>
      </dgm:t>
    </dgm:pt>
    <dgm:pt modelId="{93DD108A-7F20-421A-80A2-089D8F9072BD}" type="parTrans" cxnId="{7310E43F-CEA7-448F-9C7D-FF2755250BF2}">
      <dgm:prSet/>
      <dgm:spPr/>
      <dgm:t>
        <a:bodyPr/>
        <a:lstStyle/>
        <a:p>
          <a:endParaRPr lang="en-US"/>
        </a:p>
      </dgm:t>
    </dgm:pt>
    <dgm:pt modelId="{18C94875-3B20-4F97-87DB-32F56FB1433D}" type="sibTrans" cxnId="{7310E43F-CEA7-448F-9C7D-FF2755250BF2}">
      <dgm:prSet/>
      <dgm:spPr/>
      <dgm:t>
        <a:bodyPr/>
        <a:lstStyle/>
        <a:p>
          <a:endParaRPr lang="en-US"/>
        </a:p>
      </dgm:t>
    </dgm:pt>
    <dgm:pt modelId="{8350A4F1-F69B-411B-BE23-7D97E58D3B46}">
      <dgm:prSet custT="1"/>
      <dgm:spPr/>
      <dgm:t>
        <a:bodyPr/>
        <a:lstStyle/>
        <a:p>
          <a:r>
            <a:rPr lang="en-US" sz="500" b="1" i="0" dirty="0"/>
            <a:t>Actor:</a:t>
          </a:r>
          <a:r>
            <a:rPr lang="en-US" sz="500" b="0" i="0" dirty="0"/>
            <a:t> Traveler</a:t>
          </a:r>
          <a:endParaRPr lang="en-US" sz="500" dirty="0"/>
        </a:p>
      </dgm:t>
    </dgm:pt>
    <dgm:pt modelId="{5606D6FB-0EB1-40B6-BAEF-8EAB7E5AA1CC}" type="parTrans" cxnId="{2E83297C-3890-41B6-8F91-73C892F63916}">
      <dgm:prSet/>
      <dgm:spPr/>
      <dgm:t>
        <a:bodyPr/>
        <a:lstStyle/>
        <a:p>
          <a:endParaRPr lang="en-US" sz="500"/>
        </a:p>
      </dgm:t>
    </dgm:pt>
    <dgm:pt modelId="{7F5C2D66-3A4A-4C9A-BF4D-5EB6E386B892}" type="sibTrans" cxnId="{2E83297C-3890-41B6-8F91-73C892F63916}">
      <dgm:prSet/>
      <dgm:spPr/>
      <dgm:t>
        <a:bodyPr/>
        <a:lstStyle/>
        <a:p>
          <a:endParaRPr lang="en-US"/>
        </a:p>
      </dgm:t>
    </dgm:pt>
    <dgm:pt modelId="{91476FCE-3E34-4378-8D4F-18824280432D}">
      <dgm:prSet custT="1"/>
      <dgm:spPr/>
      <dgm:t>
        <a:bodyPr/>
        <a:lstStyle/>
        <a:p>
          <a:r>
            <a:rPr lang="en-US" sz="500" b="1" i="0"/>
            <a:t>Description:</a:t>
          </a:r>
          <a:r>
            <a:rPr lang="en-US" sz="500" b="0" i="0"/>
            <a:t> The traveler provides feedback or reports issues to the app's support team.</a:t>
          </a:r>
          <a:endParaRPr lang="en-US" sz="500"/>
        </a:p>
      </dgm:t>
    </dgm:pt>
    <dgm:pt modelId="{D3BF908B-9CA1-4309-BD4D-723577C9E67C}" type="parTrans" cxnId="{C8F25E59-5749-4176-B49A-91C2BF969046}">
      <dgm:prSet/>
      <dgm:spPr/>
      <dgm:t>
        <a:bodyPr/>
        <a:lstStyle/>
        <a:p>
          <a:endParaRPr lang="en-US" sz="500"/>
        </a:p>
      </dgm:t>
    </dgm:pt>
    <dgm:pt modelId="{226A15C0-CC62-4734-A8E8-83510B4512E8}" type="sibTrans" cxnId="{C8F25E59-5749-4176-B49A-91C2BF969046}">
      <dgm:prSet/>
      <dgm:spPr/>
      <dgm:t>
        <a:bodyPr/>
        <a:lstStyle/>
        <a:p>
          <a:endParaRPr lang="en-US"/>
        </a:p>
      </dgm:t>
    </dgm:pt>
    <dgm:pt modelId="{3B04D15D-F950-48C2-9B44-8B3D2E420549}">
      <dgm:prSet custT="1"/>
      <dgm:spPr/>
      <dgm:t>
        <a:bodyPr/>
        <a:lstStyle/>
        <a:p>
          <a:r>
            <a:rPr lang="en-US" sz="500" b="1" i="0"/>
            <a:t>Trigger:</a:t>
          </a:r>
          <a:r>
            <a:rPr lang="en-US" sz="500" b="0" i="0"/>
            <a:t> Traveler accesses the feedback and support section.</a:t>
          </a:r>
          <a:endParaRPr lang="en-US" sz="500"/>
        </a:p>
      </dgm:t>
    </dgm:pt>
    <dgm:pt modelId="{725A191F-19E3-409E-9DBA-B6E7361D3DD7}" type="parTrans" cxnId="{6EFDCAA0-511F-43F4-A92D-E1536C1C7211}">
      <dgm:prSet/>
      <dgm:spPr/>
      <dgm:t>
        <a:bodyPr/>
        <a:lstStyle/>
        <a:p>
          <a:endParaRPr lang="en-US" sz="500"/>
        </a:p>
      </dgm:t>
    </dgm:pt>
    <dgm:pt modelId="{BCC256D3-5902-4AB9-9E1B-B88913694548}" type="sibTrans" cxnId="{6EFDCAA0-511F-43F4-A92D-E1536C1C7211}">
      <dgm:prSet/>
      <dgm:spPr/>
      <dgm:t>
        <a:bodyPr/>
        <a:lstStyle/>
        <a:p>
          <a:endParaRPr lang="en-US"/>
        </a:p>
      </dgm:t>
    </dgm:pt>
    <dgm:pt modelId="{BE1C5F8D-11C7-4EE3-84A3-753808E1CF23}">
      <dgm:prSet custT="1"/>
      <dgm:spPr/>
      <dgm:t>
        <a:bodyPr/>
        <a:lstStyle/>
        <a:p>
          <a:r>
            <a:rPr lang="en-US" sz="500" b="1" i="0"/>
            <a:t>Basic Flow:</a:t>
          </a:r>
          <a:endParaRPr lang="en-US" sz="500"/>
        </a:p>
      </dgm:t>
    </dgm:pt>
    <dgm:pt modelId="{97B02E8A-069C-43C4-B0C8-B33AB2D5AF84}" type="parTrans" cxnId="{F0CFC81C-D9E8-4AA1-B06D-4A72D245A3AB}">
      <dgm:prSet/>
      <dgm:spPr/>
      <dgm:t>
        <a:bodyPr/>
        <a:lstStyle/>
        <a:p>
          <a:endParaRPr lang="en-US" sz="500"/>
        </a:p>
      </dgm:t>
    </dgm:pt>
    <dgm:pt modelId="{292339D8-2F49-41D2-940C-777E20B28818}" type="sibTrans" cxnId="{F0CFC81C-D9E8-4AA1-B06D-4A72D245A3AB}">
      <dgm:prSet/>
      <dgm:spPr/>
      <dgm:t>
        <a:bodyPr/>
        <a:lstStyle/>
        <a:p>
          <a:endParaRPr lang="en-US"/>
        </a:p>
      </dgm:t>
    </dgm:pt>
    <dgm:pt modelId="{61F7DA31-823D-4495-ADF6-C39ABE9F4A9F}">
      <dgm:prSet custT="1"/>
      <dgm:spPr/>
      <dgm:t>
        <a:bodyPr/>
        <a:lstStyle/>
        <a:p>
          <a:r>
            <a:rPr lang="en-US" sz="500" b="0" i="0"/>
            <a:t>Traveler opens the feedback and support section.</a:t>
          </a:r>
          <a:endParaRPr lang="en-US" sz="500"/>
        </a:p>
      </dgm:t>
    </dgm:pt>
    <dgm:pt modelId="{84D9E7DA-0489-40DE-8BFF-E71803511A3C}" type="parTrans" cxnId="{D282D7F4-328F-4E76-8CFB-870A3D897634}">
      <dgm:prSet/>
      <dgm:spPr/>
      <dgm:t>
        <a:bodyPr/>
        <a:lstStyle/>
        <a:p>
          <a:endParaRPr lang="en-US"/>
        </a:p>
      </dgm:t>
    </dgm:pt>
    <dgm:pt modelId="{52A0ED7B-350E-43EE-A859-20F7A17F3AFE}" type="sibTrans" cxnId="{D282D7F4-328F-4E76-8CFB-870A3D897634}">
      <dgm:prSet/>
      <dgm:spPr/>
      <dgm:t>
        <a:bodyPr/>
        <a:lstStyle/>
        <a:p>
          <a:endParaRPr lang="en-US"/>
        </a:p>
      </dgm:t>
    </dgm:pt>
    <dgm:pt modelId="{8C141ED3-95B6-4143-AB0C-4AF93A63AD18}">
      <dgm:prSet custT="1"/>
      <dgm:spPr/>
      <dgm:t>
        <a:bodyPr/>
        <a:lstStyle/>
        <a:p>
          <a:r>
            <a:rPr lang="en-US" sz="500" b="0" i="0" dirty="0"/>
            <a:t>App provides options to submit feedback or contact customer support.</a:t>
          </a:r>
          <a:endParaRPr lang="en-US" sz="500" dirty="0"/>
        </a:p>
      </dgm:t>
    </dgm:pt>
    <dgm:pt modelId="{49F80406-6C3E-4B0F-AE12-17E69F4FC046}" type="parTrans" cxnId="{C437B05B-431A-4016-AA82-304E804FFAA3}">
      <dgm:prSet/>
      <dgm:spPr/>
      <dgm:t>
        <a:bodyPr/>
        <a:lstStyle/>
        <a:p>
          <a:endParaRPr lang="en-US"/>
        </a:p>
      </dgm:t>
    </dgm:pt>
    <dgm:pt modelId="{A8C3B2E9-910E-43F1-A229-7069D64499B1}" type="sibTrans" cxnId="{C437B05B-431A-4016-AA82-304E804FFAA3}">
      <dgm:prSet/>
      <dgm:spPr/>
      <dgm:t>
        <a:bodyPr/>
        <a:lstStyle/>
        <a:p>
          <a:endParaRPr lang="en-US"/>
        </a:p>
      </dgm:t>
    </dgm:pt>
    <dgm:pt modelId="{BC729970-4262-4E53-8442-02404CBDF98A}" type="pres">
      <dgm:prSet presAssocID="{E5BC4B8F-B205-4220-BA89-5B85D842DB7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06B94C-843A-4CE6-BF22-98DE8EC81868}" type="pres">
      <dgm:prSet presAssocID="{43477B4D-A48A-48B1-B503-26CF3C161F58}" presName="root" presStyleCnt="0"/>
      <dgm:spPr/>
    </dgm:pt>
    <dgm:pt modelId="{A76CEF45-CB02-4DAF-8725-8E478E382910}" type="pres">
      <dgm:prSet presAssocID="{43477B4D-A48A-48B1-B503-26CF3C161F58}" presName="rootComposite" presStyleCnt="0"/>
      <dgm:spPr/>
    </dgm:pt>
    <dgm:pt modelId="{6553A432-CDFE-4D09-92EB-7CBB144497BE}" type="pres">
      <dgm:prSet presAssocID="{43477B4D-A48A-48B1-B503-26CF3C161F58}" presName="rootText" presStyleLbl="node1" presStyleIdx="0" presStyleCnt="9"/>
      <dgm:spPr/>
    </dgm:pt>
    <dgm:pt modelId="{D67F4250-55E1-4A23-8134-542905EBFBAD}" type="pres">
      <dgm:prSet presAssocID="{43477B4D-A48A-48B1-B503-26CF3C161F58}" presName="rootConnector" presStyleLbl="node1" presStyleIdx="0" presStyleCnt="9"/>
      <dgm:spPr/>
    </dgm:pt>
    <dgm:pt modelId="{B46C450D-EE7D-4740-9B90-EDED26D6A202}" type="pres">
      <dgm:prSet presAssocID="{43477B4D-A48A-48B1-B503-26CF3C161F58}" presName="childShape" presStyleCnt="0"/>
      <dgm:spPr/>
    </dgm:pt>
    <dgm:pt modelId="{BB2E183F-9F40-4DB4-B837-60E73953330D}" type="pres">
      <dgm:prSet presAssocID="{C1F8572F-82E5-4DEB-AE6C-500D4B78A427}" presName="Name13" presStyleLbl="parChTrans1D2" presStyleIdx="0" presStyleCnt="36"/>
      <dgm:spPr/>
    </dgm:pt>
    <dgm:pt modelId="{41E1C316-A59B-4256-9F42-C6CD159E0EEC}" type="pres">
      <dgm:prSet presAssocID="{0EC17BE3-219E-42B6-AF83-481BEA014086}" presName="childText" presStyleLbl="bgAcc1" presStyleIdx="0" presStyleCnt="36">
        <dgm:presLayoutVars>
          <dgm:bulletEnabled val="1"/>
        </dgm:presLayoutVars>
      </dgm:prSet>
      <dgm:spPr/>
    </dgm:pt>
    <dgm:pt modelId="{B682680B-7177-4711-A71C-2E5BD9A6EAAC}" type="pres">
      <dgm:prSet presAssocID="{8B02DD86-BF6B-42DB-8AD0-D0BC06B4EF7D}" presName="Name13" presStyleLbl="parChTrans1D2" presStyleIdx="1" presStyleCnt="36"/>
      <dgm:spPr/>
    </dgm:pt>
    <dgm:pt modelId="{4EFE62A2-2A2B-4952-A48F-7818CD22CE57}" type="pres">
      <dgm:prSet presAssocID="{665ED98E-81FD-4301-8E3F-9EFCF9709757}" presName="childText" presStyleLbl="bgAcc1" presStyleIdx="1" presStyleCnt="36">
        <dgm:presLayoutVars>
          <dgm:bulletEnabled val="1"/>
        </dgm:presLayoutVars>
      </dgm:prSet>
      <dgm:spPr/>
    </dgm:pt>
    <dgm:pt modelId="{B72030BE-B02D-4C81-8432-FA72D423DFA6}" type="pres">
      <dgm:prSet presAssocID="{AE065DCA-82EB-4581-B959-13009B359E03}" presName="Name13" presStyleLbl="parChTrans1D2" presStyleIdx="2" presStyleCnt="36"/>
      <dgm:spPr/>
    </dgm:pt>
    <dgm:pt modelId="{F0CEA348-D34C-4848-B347-AF1D248206A3}" type="pres">
      <dgm:prSet presAssocID="{ECB56803-853E-4630-8E4D-2A86E2934CE0}" presName="childText" presStyleLbl="bgAcc1" presStyleIdx="2" presStyleCnt="36">
        <dgm:presLayoutVars>
          <dgm:bulletEnabled val="1"/>
        </dgm:presLayoutVars>
      </dgm:prSet>
      <dgm:spPr/>
    </dgm:pt>
    <dgm:pt modelId="{385940BD-9692-4BDC-B3A9-A1D9462971E8}" type="pres">
      <dgm:prSet presAssocID="{858C7FA7-EAA5-4F8C-A048-7F46D6D5B473}" presName="Name13" presStyleLbl="parChTrans1D2" presStyleIdx="3" presStyleCnt="36"/>
      <dgm:spPr/>
    </dgm:pt>
    <dgm:pt modelId="{6454FC38-BC7F-436D-8199-4A606E91CA26}" type="pres">
      <dgm:prSet presAssocID="{56DE08BB-8C51-4D28-8152-22C2A583E564}" presName="childText" presStyleLbl="bgAcc1" presStyleIdx="3" presStyleCnt="36" custScaleY="227545">
        <dgm:presLayoutVars>
          <dgm:bulletEnabled val="1"/>
        </dgm:presLayoutVars>
      </dgm:prSet>
      <dgm:spPr/>
    </dgm:pt>
    <dgm:pt modelId="{1C281D5D-D5E7-4153-87D2-2C9DA128E954}" type="pres">
      <dgm:prSet presAssocID="{F4C8C9E9-3713-43CC-B50F-C7B2441E6B6F}" presName="root" presStyleCnt="0"/>
      <dgm:spPr/>
    </dgm:pt>
    <dgm:pt modelId="{7F7DC21F-1565-42A3-A49F-5139A7104696}" type="pres">
      <dgm:prSet presAssocID="{F4C8C9E9-3713-43CC-B50F-C7B2441E6B6F}" presName="rootComposite" presStyleCnt="0"/>
      <dgm:spPr/>
    </dgm:pt>
    <dgm:pt modelId="{C0186D5C-E7EC-4AE1-AD75-F0613C77444E}" type="pres">
      <dgm:prSet presAssocID="{F4C8C9E9-3713-43CC-B50F-C7B2441E6B6F}" presName="rootText" presStyleLbl="node1" presStyleIdx="1" presStyleCnt="9"/>
      <dgm:spPr/>
    </dgm:pt>
    <dgm:pt modelId="{8FB81F4A-660C-4375-A7D4-0ED2C98CF803}" type="pres">
      <dgm:prSet presAssocID="{F4C8C9E9-3713-43CC-B50F-C7B2441E6B6F}" presName="rootConnector" presStyleLbl="node1" presStyleIdx="1" presStyleCnt="9"/>
      <dgm:spPr/>
    </dgm:pt>
    <dgm:pt modelId="{CFCD3DC1-07FA-4D2D-B96D-C9806E28C728}" type="pres">
      <dgm:prSet presAssocID="{F4C8C9E9-3713-43CC-B50F-C7B2441E6B6F}" presName="childShape" presStyleCnt="0"/>
      <dgm:spPr/>
    </dgm:pt>
    <dgm:pt modelId="{CED2E302-893D-4AC1-81E6-D7F180D7F816}" type="pres">
      <dgm:prSet presAssocID="{859F07D2-243B-4CCA-ACA2-8F632C5FA3B2}" presName="Name13" presStyleLbl="parChTrans1D2" presStyleIdx="4" presStyleCnt="36"/>
      <dgm:spPr/>
    </dgm:pt>
    <dgm:pt modelId="{60903FA2-7491-4FAF-B7CA-C4C2C4D864F2}" type="pres">
      <dgm:prSet presAssocID="{53564449-2D33-4C87-99BD-AD7DF6E3EC29}" presName="childText" presStyleLbl="bgAcc1" presStyleIdx="4" presStyleCnt="36">
        <dgm:presLayoutVars>
          <dgm:bulletEnabled val="1"/>
        </dgm:presLayoutVars>
      </dgm:prSet>
      <dgm:spPr/>
    </dgm:pt>
    <dgm:pt modelId="{1A39F1D0-07DA-4506-9A66-F53680319FF1}" type="pres">
      <dgm:prSet presAssocID="{5E2F6119-3CE7-4667-94C9-51DCBE000808}" presName="Name13" presStyleLbl="parChTrans1D2" presStyleIdx="5" presStyleCnt="36"/>
      <dgm:spPr/>
    </dgm:pt>
    <dgm:pt modelId="{FEF228EB-967B-48CF-A690-E5E04FAE2D7E}" type="pres">
      <dgm:prSet presAssocID="{97C032F0-196E-49B1-8D59-5834459BA8B6}" presName="childText" presStyleLbl="bgAcc1" presStyleIdx="5" presStyleCnt="36">
        <dgm:presLayoutVars>
          <dgm:bulletEnabled val="1"/>
        </dgm:presLayoutVars>
      </dgm:prSet>
      <dgm:spPr/>
    </dgm:pt>
    <dgm:pt modelId="{63B6CA65-64F9-48F9-9FD3-3E3A09C0E096}" type="pres">
      <dgm:prSet presAssocID="{578A7ABE-3690-4D94-B6CD-C51E713AF62D}" presName="Name13" presStyleLbl="parChTrans1D2" presStyleIdx="6" presStyleCnt="36"/>
      <dgm:spPr/>
    </dgm:pt>
    <dgm:pt modelId="{C4C27354-74EC-45DA-8530-ED7D432DE842}" type="pres">
      <dgm:prSet presAssocID="{6F4DD29B-662B-4093-BBF7-01A4809A3CC1}" presName="childText" presStyleLbl="bgAcc1" presStyleIdx="6" presStyleCnt="36">
        <dgm:presLayoutVars>
          <dgm:bulletEnabled val="1"/>
        </dgm:presLayoutVars>
      </dgm:prSet>
      <dgm:spPr/>
    </dgm:pt>
    <dgm:pt modelId="{C3474F9F-51A2-4C1A-BE94-AEDA4AB0E4AF}" type="pres">
      <dgm:prSet presAssocID="{C2377DED-4292-40EC-B63F-8890D1A113FB}" presName="Name13" presStyleLbl="parChTrans1D2" presStyleIdx="7" presStyleCnt="36"/>
      <dgm:spPr/>
    </dgm:pt>
    <dgm:pt modelId="{05CFC5A7-3CEB-48B3-A287-B278FD19481F}" type="pres">
      <dgm:prSet presAssocID="{B06F1937-5FDC-4F24-8850-C3B4B479FBE9}" presName="childText" presStyleLbl="bgAcc1" presStyleIdx="7" presStyleCnt="36" custScaleY="146211">
        <dgm:presLayoutVars>
          <dgm:bulletEnabled val="1"/>
        </dgm:presLayoutVars>
      </dgm:prSet>
      <dgm:spPr/>
    </dgm:pt>
    <dgm:pt modelId="{28643F00-0069-48F3-8A22-82AA972C626B}" type="pres">
      <dgm:prSet presAssocID="{6CA36ADD-9A22-42EC-9A72-308960CEBFD3}" presName="root" presStyleCnt="0"/>
      <dgm:spPr/>
    </dgm:pt>
    <dgm:pt modelId="{8CD5F3EC-E2C9-4840-BF98-823CB04C5A07}" type="pres">
      <dgm:prSet presAssocID="{6CA36ADD-9A22-42EC-9A72-308960CEBFD3}" presName="rootComposite" presStyleCnt="0"/>
      <dgm:spPr/>
    </dgm:pt>
    <dgm:pt modelId="{ED657563-2CC4-42F5-A19F-0F3EFA3C704A}" type="pres">
      <dgm:prSet presAssocID="{6CA36ADD-9A22-42EC-9A72-308960CEBFD3}" presName="rootText" presStyleLbl="node1" presStyleIdx="2" presStyleCnt="9"/>
      <dgm:spPr/>
    </dgm:pt>
    <dgm:pt modelId="{8D9963F7-B4A8-47A6-83C0-8CD3DF2598DF}" type="pres">
      <dgm:prSet presAssocID="{6CA36ADD-9A22-42EC-9A72-308960CEBFD3}" presName="rootConnector" presStyleLbl="node1" presStyleIdx="2" presStyleCnt="9"/>
      <dgm:spPr/>
    </dgm:pt>
    <dgm:pt modelId="{39355092-B2AB-4DF6-B5DD-0B988067E2E5}" type="pres">
      <dgm:prSet presAssocID="{6CA36ADD-9A22-42EC-9A72-308960CEBFD3}" presName="childShape" presStyleCnt="0"/>
      <dgm:spPr/>
    </dgm:pt>
    <dgm:pt modelId="{9AB7CC97-991C-476F-A6AF-7376436C2201}" type="pres">
      <dgm:prSet presAssocID="{28D8927B-F1BB-4110-976D-1DF2E4F0C4B3}" presName="Name13" presStyleLbl="parChTrans1D2" presStyleIdx="8" presStyleCnt="36"/>
      <dgm:spPr/>
    </dgm:pt>
    <dgm:pt modelId="{8402F624-5626-474B-B406-1ABDA4F91898}" type="pres">
      <dgm:prSet presAssocID="{712F3F9D-3107-4429-A0B8-BAE402569624}" presName="childText" presStyleLbl="bgAcc1" presStyleIdx="8" presStyleCnt="36">
        <dgm:presLayoutVars>
          <dgm:bulletEnabled val="1"/>
        </dgm:presLayoutVars>
      </dgm:prSet>
      <dgm:spPr/>
    </dgm:pt>
    <dgm:pt modelId="{A25272AB-29B6-4EB9-9045-D3B68AF081AA}" type="pres">
      <dgm:prSet presAssocID="{7AE82B22-6A10-4E2A-9DF4-1142815B9ECA}" presName="Name13" presStyleLbl="parChTrans1D2" presStyleIdx="9" presStyleCnt="36"/>
      <dgm:spPr/>
    </dgm:pt>
    <dgm:pt modelId="{4E8FA0C4-206D-4FB4-A6B6-1522A25B985F}" type="pres">
      <dgm:prSet presAssocID="{CD38D61F-A07A-4EB5-A67D-9BB8512BEC6E}" presName="childText" presStyleLbl="bgAcc1" presStyleIdx="9" presStyleCnt="36">
        <dgm:presLayoutVars>
          <dgm:bulletEnabled val="1"/>
        </dgm:presLayoutVars>
      </dgm:prSet>
      <dgm:spPr/>
    </dgm:pt>
    <dgm:pt modelId="{C1646EB4-0BA3-49C3-AB6F-53E0787643DE}" type="pres">
      <dgm:prSet presAssocID="{C69AEAB9-0A3C-4490-930F-8327391107E3}" presName="Name13" presStyleLbl="parChTrans1D2" presStyleIdx="10" presStyleCnt="36"/>
      <dgm:spPr/>
    </dgm:pt>
    <dgm:pt modelId="{BC8ADEC7-5C70-40A6-A907-5D5C4E44F7BC}" type="pres">
      <dgm:prSet presAssocID="{5726C66F-C473-406C-B5CC-5638726BAF39}" presName="childText" presStyleLbl="bgAcc1" presStyleIdx="10" presStyleCnt="36">
        <dgm:presLayoutVars>
          <dgm:bulletEnabled val="1"/>
        </dgm:presLayoutVars>
      </dgm:prSet>
      <dgm:spPr/>
    </dgm:pt>
    <dgm:pt modelId="{5BC344A8-C631-4768-9917-CB0C0CEC9138}" type="pres">
      <dgm:prSet presAssocID="{A0176402-B9EB-4BA1-9783-D988FD5ED12A}" presName="Name13" presStyleLbl="parChTrans1D2" presStyleIdx="11" presStyleCnt="36"/>
      <dgm:spPr/>
    </dgm:pt>
    <dgm:pt modelId="{AFB2DBD9-C1E5-4640-AF67-8A784C9B4BDA}" type="pres">
      <dgm:prSet presAssocID="{9D6F1ECF-9409-499C-8E26-D8F376AE9A46}" presName="childText" presStyleLbl="bgAcc1" presStyleIdx="11" presStyleCnt="36" custScaleY="161912">
        <dgm:presLayoutVars>
          <dgm:bulletEnabled val="1"/>
        </dgm:presLayoutVars>
      </dgm:prSet>
      <dgm:spPr/>
    </dgm:pt>
    <dgm:pt modelId="{8C13F9BA-8AA3-4579-9F82-AA753F962BFB}" type="pres">
      <dgm:prSet presAssocID="{39D20133-126B-42C9-88B9-28ADB2B90CDC}" presName="root" presStyleCnt="0"/>
      <dgm:spPr/>
    </dgm:pt>
    <dgm:pt modelId="{0A32BD09-9EDF-4AC8-861E-F6E7A2BFE9D8}" type="pres">
      <dgm:prSet presAssocID="{39D20133-126B-42C9-88B9-28ADB2B90CDC}" presName="rootComposite" presStyleCnt="0"/>
      <dgm:spPr/>
    </dgm:pt>
    <dgm:pt modelId="{F8A7D177-A2B9-4B62-B788-BEB0A23CEDD7}" type="pres">
      <dgm:prSet presAssocID="{39D20133-126B-42C9-88B9-28ADB2B90CDC}" presName="rootText" presStyleLbl="node1" presStyleIdx="3" presStyleCnt="9"/>
      <dgm:spPr/>
    </dgm:pt>
    <dgm:pt modelId="{CE0C7ADF-BA64-4477-A96D-290A4C4B82FC}" type="pres">
      <dgm:prSet presAssocID="{39D20133-126B-42C9-88B9-28ADB2B90CDC}" presName="rootConnector" presStyleLbl="node1" presStyleIdx="3" presStyleCnt="9"/>
      <dgm:spPr/>
    </dgm:pt>
    <dgm:pt modelId="{06924BEF-F155-4B3C-A369-3269D7891478}" type="pres">
      <dgm:prSet presAssocID="{39D20133-126B-42C9-88B9-28ADB2B90CDC}" presName="childShape" presStyleCnt="0"/>
      <dgm:spPr/>
    </dgm:pt>
    <dgm:pt modelId="{D586ACA4-B6FE-4C69-B5B3-5A9BDEB8800B}" type="pres">
      <dgm:prSet presAssocID="{1F4F0E27-8D1F-4B55-935B-2A6F89152F86}" presName="Name13" presStyleLbl="parChTrans1D2" presStyleIdx="12" presStyleCnt="36"/>
      <dgm:spPr/>
    </dgm:pt>
    <dgm:pt modelId="{A62E2302-7FAC-48B2-84D4-0B073F235124}" type="pres">
      <dgm:prSet presAssocID="{F72BD3F8-5EB3-4751-B696-6A47CB8E63CC}" presName="childText" presStyleLbl="bgAcc1" presStyleIdx="12" presStyleCnt="36">
        <dgm:presLayoutVars>
          <dgm:bulletEnabled val="1"/>
        </dgm:presLayoutVars>
      </dgm:prSet>
      <dgm:spPr/>
    </dgm:pt>
    <dgm:pt modelId="{82FB0C67-CA4E-48E6-A44F-3D73095E5330}" type="pres">
      <dgm:prSet presAssocID="{D9B4F2DC-12DF-40F8-B3CE-1680C652428A}" presName="Name13" presStyleLbl="parChTrans1D2" presStyleIdx="13" presStyleCnt="36"/>
      <dgm:spPr/>
    </dgm:pt>
    <dgm:pt modelId="{8B26F951-1C01-454E-81E1-BFED5FA4A552}" type="pres">
      <dgm:prSet presAssocID="{1AFAFE54-F676-4BBB-8A5B-54A08312BA3F}" presName="childText" presStyleLbl="bgAcc1" presStyleIdx="13" presStyleCnt="36">
        <dgm:presLayoutVars>
          <dgm:bulletEnabled val="1"/>
        </dgm:presLayoutVars>
      </dgm:prSet>
      <dgm:spPr/>
    </dgm:pt>
    <dgm:pt modelId="{091CEA28-8C16-4D5E-B631-29BD0C15929F}" type="pres">
      <dgm:prSet presAssocID="{29F9AF90-A78E-473E-A317-8EEF2650E6C9}" presName="Name13" presStyleLbl="parChTrans1D2" presStyleIdx="14" presStyleCnt="36"/>
      <dgm:spPr/>
    </dgm:pt>
    <dgm:pt modelId="{BFDBDD9C-BB22-4246-86E4-C871A7CEF9A8}" type="pres">
      <dgm:prSet presAssocID="{1881BF30-CFAF-4809-AFCE-229658F48872}" presName="childText" presStyleLbl="bgAcc1" presStyleIdx="14" presStyleCnt="36">
        <dgm:presLayoutVars>
          <dgm:bulletEnabled val="1"/>
        </dgm:presLayoutVars>
      </dgm:prSet>
      <dgm:spPr/>
    </dgm:pt>
    <dgm:pt modelId="{64D5DF9E-44D9-4A72-B3E2-29D51F560F43}" type="pres">
      <dgm:prSet presAssocID="{B8065B97-0D3A-4E6B-AFCD-F629F212797A}" presName="Name13" presStyleLbl="parChTrans1D2" presStyleIdx="15" presStyleCnt="36"/>
      <dgm:spPr/>
    </dgm:pt>
    <dgm:pt modelId="{4AE06EBA-8B6D-4EEA-B301-A2A4751A3FA5}" type="pres">
      <dgm:prSet presAssocID="{83C3B8BB-F7FB-4E23-B05B-7A0EBC14B986}" presName="childText" presStyleLbl="bgAcc1" presStyleIdx="15" presStyleCnt="36" custScaleY="169763">
        <dgm:presLayoutVars>
          <dgm:bulletEnabled val="1"/>
        </dgm:presLayoutVars>
      </dgm:prSet>
      <dgm:spPr/>
    </dgm:pt>
    <dgm:pt modelId="{0848EE65-8FBB-4746-A71E-0F4EB744EFD2}" type="pres">
      <dgm:prSet presAssocID="{D948E08E-AC53-4CDD-8E1B-32CD29647420}" presName="root" presStyleCnt="0"/>
      <dgm:spPr/>
    </dgm:pt>
    <dgm:pt modelId="{DEE592F3-3982-4F17-800C-53228311D175}" type="pres">
      <dgm:prSet presAssocID="{D948E08E-AC53-4CDD-8E1B-32CD29647420}" presName="rootComposite" presStyleCnt="0"/>
      <dgm:spPr/>
    </dgm:pt>
    <dgm:pt modelId="{E3AE1641-DF1D-485E-A35A-A4F6522A0BE1}" type="pres">
      <dgm:prSet presAssocID="{D948E08E-AC53-4CDD-8E1B-32CD29647420}" presName="rootText" presStyleLbl="node1" presStyleIdx="4" presStyleCnt="9"/>
      <dgm:spPr/>
    </dgm:pt>
    <dgm:pt modelId="{2B6D555F-2B7B-4927-ADA2-8047B18EE001}" type="pres">
      <dgm:prSet presAssocID="{D948E08E-AC53-4CDD-8E1B-32CD29647420}" presName="rootConnector" presStyleLbl="node1" presStyleIdx="4" presStyleCnt="9"/>
      <dgm:spPr/>
    </dgm:pt>
    <dgm:pt modelId="{A8326BA4-ECA3-4619-8669-54170583C2F9}" type="pres">
      <dgm:prSet presAssocID="{D948E08E-AC53-4CDD-8E1B-32CD29647420}" presName="childShape" presStyleCnt="0"/>
      <dgm:spPr/>
    </dgm:pt>
    <dgm:pt modelId="{BAB22E3D-E064-4DDE-BC35-109F1D984A54}" type="pres">
      <dgm:prSet presAssocID="{2241747E-6ED8-4C79-832D-F14515B87C50}" presName="Name13" presStyleLbl="parChTrans1D2" presStyleIdx="16" presStyleCnt="36"/>
      <dgm:spPr/>
    </dgm:pt>
    <dgm:pt modelId="{926F5668-A1F0-45B6-9D64-B3A9D2B5C8BA}" type="pres">
      <dgm:prSet presAssocID="{9D3ED7D5-B657-4237-85F4-2F3985458366}" presName="childText" presStyleLbl="bgAcc1" presStyleIdx="16" presStyleCnt="36">
        <dgm:presLayoutVars>
          <dgm:bulletEnabled val="1"/>
        </dgm:presLayoutVars>
      </dgm:prSet>
      <dgm:spPr/>
    </dgm:pt>
    <dgm:pt modelId="{65132FA4-5379-405F-B77A-50A44BE14733}" type="pres">
      <dgm:prSet presAssocID="{DB787922-1B9D-4C54-A5F2-B82825ACFA51}" presName="Name13" presStyleLbl="parChTrans1D2" presStyleIdx="17" presStyleCnt="36"/>
      <dgm:spPr/>
    </dgm:pt>
    <dgm:pt modelId="{F71F3E70-A4AF-47C8-A3F6-A0AEDB52DD82}" type="pres">
      <dgm:prSet presAssocID="{FF63A0CB-84F2-4E24-93A2-12191A28DED6}" presName="childText" presStyleLbl="bgAcc1" presStyleIdx="17" presStyleCnt="36">
        <dgm:presLayoutVars>
          <dgm:bulletEnabled val="1"/>
        </dgm:presLayoutVars>
      </dgm:prSet>
      <dgm:spPr/>
    </dgm:pt>
    <dgm:pt modelId="{CB08BCCA-DBD3-4D2A-A0AD-CF2EE287D816}" type="pres">
      <dgm:prSet presAssocID="{8D01CBFF-E371-42E0-B1AA-BF71292F952E}" presName="Name13" presStyleLbl="parChTrans1D2" presStyleIdx="18" presStyleCnt="36"/>
      <dgm:spPr/>
    </dgm:pt>
    <dgm:pt modelId="{B1657770-FAA8-44C5-9C37-1F4CB07C29E8}" type="pres">
      <dgm:prSet presAssocID="{CDA33DE5-180F-45F7-A18C-3DC7CCB97120}" presName="childText" presStyleLbl="bgAcc1" presStyleIdx="18" presStyleCnt="36">
        <dgm:presLayoutVars>
          <dgm:bulletEnabled val="1"/>
        </dgm:presLayoutVars>
      </dgm:prSet>
      <dgm:spPr/>
    </dgm:pt>
    <dgm:pt modelId="{AC3A2625-182B-4375-9382-2B501FAB8A68}" type="pres">
      <dgm:prSet presAssocID="{13F69E31-112E-4371-A431-603F81D49635}" presName="Name13" presStyleLbl="parChTrans1D2" presStyleIdx="19" presStyleCnt="36"/>
      <dgm:spPr/>
    </dgm:pt>
    <dgm:pt modelId="{07E0FFE8-5157-48BB-8DDD-EBFD4369D741}" type="pres">
      <dgm:prSet presAssocID="{B85E7623-4336-4269-A36F-734901757817}" presName="childText" presStyleLbl="bgAcc1" presStyleIdx="19" presStyleCnt="36" custScaleY="205986">
        <dgm:presLayoutVars>
          <dgm:bulletEnabled val="1"/>
        </dgm:presLayoutVars>
      </dgm:prSet>
      <dgm:spPr/>
    </dgm:pt>
    <dgm:pt modelId="{69DC564A-A7DB-4A68-BA5D-DC9D4EA61D7E}" type="pres">
      <dgm:prSet presAssocID="{206857A4-AF4E-465F-A922-778CC4E030B7}" presName="root" presStyleCnt="0"/>
      <dgm:spPr/>
    </dgm:pt>
    <dgm:pt modelId="{0C597405-07F6-4100-AF7D-87772CA5E740}" type="pres">
      <dgm:prSet presAssocID="{206857A4-AF4E-465F-A922-778CC4E030B7}" presName="rootComposite" presStyleCnt="0"/>
      <dgm:spPr/>
    </dgm:pt>
    <dgm:pt modelId="{6830E376-EEB7-4328-9599-69444D9BE7F0}" type="pres">
      <dgm:prSet presAssocID="{206857A4-AF4E-465F-A922-778CC4E030B7}" presName="rootText" presStyleLbl="node1" presStyleIdx="5" presStyleCnt="9"/>
      <dgm:spPr/>
    </dgm:pt>
    <dgm:pt modelId="{7326887A-5907-47C8-B954-4C1FCB9B661F}" type="pres">
      <dgm:prSet presAssocID="{206857A4-AF4E-465F-A922-778CC4E030B7}" presName="rootConnector" presStyleLbl="node1" presStyleIdx="5" presStyleCnt="9"/>
      <dgm:spPr/>
    </dgm:pt>
    <dgm:pt modelId="{E86B168D-7C6F-4F8D-85BC-662A2036790B}" type="pres">
      <dgm:prSet presAssocID="{206857A4-AF4E-465F-A922-778CC4E030B7}" presName="childShape" presStyleCnt="0"/>
      <dgm:spPr/>
    </dgm:pt>
    <dgm:pt modelId="{ABA42776-4A14-4F34-8864-6ED6B2D190B6}" type="pres">
      <dgm:prSet presAssocID="{A1BC2F45-D336-46E3-BF03-65183B3B894A}" presName="Name13" presStyleLbl="parChTrans1D2" presStyleIdx="20" presStyleCnt="36"/>
      <dgm:spPr/>
    </dgm:pt>
    <dgm:pt modelId="{086F075F-0415-4392-AE4C-7871F3CC99FA}" type="pres">
      <dgm:prSet presAssocID="{44EC76E5-FAF6-456A-95E8-1E1DF99320DF}" presName="childText" presStyleLbl="bgAcc1" presStyleIdx="20" presStyleCnt="36">
        <dgm:presLayoutVars>
          <dgm:bulletEnabled val="1"/>
        </dgm:presLayoutVars>
      </dgm:prSet>
      <dgm:spPr/>
    </dgm:pt>
    <dgm:pt modelId="{53378017-A965-42DD-B977-C783EC267A21}" type="pres">
      <dgm:prSet presAssocID="{E17850C3-E9CA-4A1F-A68F-C2E2B45D6FF4}" presName="Name13" presStyleLbl="parChTrans1D2" presStyleIdx="21" presStyleCnt="36"/>
      <dgm:spPr/>
    </dgm:pt>
    <dgm:pt modelId="{11D48B13-5DA2-45A6-9068-2C2F7338F670}" type="pres">
      <dgm:prSet presAssocID="{B46034EE-EFA9-467F-978D-18B7115BBF00}" presName="childText" presStyleLbl="bgAcc1" presStyleIdx="21" presStyleCnt="36">
        <dgm:presLayoutVars>
          <dgm:bulletEnabled val="1"/>
        </dgm:presLayoutVars>
      </dgm:prSet>
      <dgm:spPr/>
    </dgm:pt>
    <dgm:pt modelId="{A47B6350-1228-45B9-B22E-60CF15417060}" type="pres">
      <dgm:prSet presAssocID="{36A53852-8096-4EC7-AE70-D0C7FDB3287D}" presName="Name13" presStyleLbl="parChTrans1D2" presStyleIdx="22" presStyleCnt="36"/>
      <dgm:spPr/>
    </dgm:pt>
    <dgm:pt modelId="{79D01784-F70A-43ED-BB13-3342084AAEA6}" type="pres">
      <dgm:prSet presAssocID="{BA809971-2899-4B77-8D3B-DF54E41A20A1}" presName="childText" presStyleLbl="bgAcc1" presStyleIdx="22" presStyleCnt="36">
        <dgm:presLayoutVars>
          <dgm:bulletEnabled val="1"/>
        </dgm:presLayoutVars>
      </dgm:prSet>
      <dgm:spPr/>
    </dgm:pt>
    <dgm:pt modelId="{29BDB7F4-37F1-4E2D-A3E0-1D51FA943CAB}" type="pres">
      <dgm:prSet presAssocID="{8290A57D-2C2F-49F4-915C-536B697E0B2C}" presName="Name13" presStyleLbl="parChTrans1D2" presStyleIdx="23" presStyleCnt="36"/>
      <dgm:spPr/>
    </dgm:pt>
    <dgm:pt modelId="{D0CCB215-0D43-4E0F-B4D6-F888A96FF805}" type="pres">
      <dgm:prSet presAssocID="{26DEB944-2784-403C-8275-F9E8EB2E269E}" presName="childText" presStyleLbl="bgAcc1" presStyleIdx="23" presStyleCnt="36" custScaleY="181539">
        <dgm:presLayoutVars>
          <dgm:bulletEnabled val="1"/>
        </dgm:presLayoutVars>
      </dgm:prSet>
      <dgm:spPr/>
    </dgm:pt>
    <dgm:pt modelId="{F6FA71B2-5F89-41CD-B033-67B2199BFDE7}" type="pres">
      <dgm:prSet presAssocID="{5BD3022A-A236-4CF5-B880-211CA7544D37}" presName="root" presStyleCnt="0"/>
      <dgm:spPr/>
    </dgm:pt>
    <dgm:pt modelId="{7CD9A9F1-CA87-4C52-8796-3E6AA866EC20}" type="pres">
      <dgm:prSet presAssocID="{5BD3022A-A236-4CF5-B880-211CA7544D37}" presName="rootComposite" presStyleCnt="0"/>
      <dgm:spPr/>
    </dgm:pt>
    <dgm:pt modelId="{C8A94FAF-56AF-4FCE-A49E-45F9715588D8}" type="pres">
      <dgm:prSet presAssocID="{5BD3022A-A236-4CF5-B880-211CA7544D37}" presName="rootText" presStyleLbl="node1" presStyleIdx="6" presStyleCnt="9"/>
      <dgm:spPr/>
    </dgm:pt>
    <dgm:pt modelId="{9A37A3A6-49C2-4B1A-8DC1-85EBE5D3B778}" type="pres">
      <dgm:prSet presAssocID="{5BD3022A-A236-4CF5-B880-211CA7544D37}" presName="rootConnector" presStyleLbl="node1" presStyleIdx="6" presStyleCnt="9"/>
      <dgm:spPr/>
    </dgm:pt>
    <dgm:pt modelId="{288DC9CF-ECE3-4ED8-9B66-101FA54F5280}" type="pres">
      <dgm:prSet presAssocID="{5BD3022A-A236-4CF5-B880-211CA7544D37}" presName="childShape" presStyleCnt="0"/>
      <dgm:spPr/>
    </dgm:pt>
    <dgm:pt modelId="{F356E94C-6439-43CA-BCA7-C23CADA4DB3E}" type="pres">
      <dgm:prSet presAssocID="{E8D93CFC-63CC-46F5-B743-5DAFF897D989}" presName="Name13" presStyleLbl="parChTrans1D2" presStyleIdx="24" presStyleCnt="36"/>
      <dgm:spPr/>
    </dgm:pt>
    <dgm:pt modelId="{C20E6285-60D6-4627-8981-A52A2E85C36A}" type="pres">
      <dgm:prSet presAssocID="{F24D3616-F947-4828-B0DA-29CE351D3C65}" presName="childText" presStyleLbl="bgAcc1" presStyleIdx="24" presStyleCnt="36">
        <dgm:presLayoutVars>
          <dgm:bulletEnabled val="1"/>
        </dgm:presLayoutVars>
      </dgm:prSet>
      <dgm:spPr/>
    </dgm:pt>
    <dgm:pt modelId="{021D1395-5DFB-4411-8B71-8B10BE49126B}" type="pres">
      <dgm:prSet presAssocID="{01A9612A-27E4-4531-8095-3C0CF0655FC2}" presName="Name13" presStyleLbl="parChTrans1D2" presStyleIdx="25" presStyleCnt="36"/>
      <dgm:spPr/>
    </dgm:pt>
    <dgm:pt modelId="{C00BBA0C-C79F-4BC4-B732-B46E9E4A767E}" type="pres">
      <dgm:prSet presAssocID="{C04F69DB-4E81-4218-B603-88D4517E486C}" presName="childText" presStyleLbl="bgAcc1" presStyleIdx="25" presStyleCnt="36">
        <dgm:presLayoutVars>
          <dgm:bulletEnabled val="1"/>
        </dgm:presLayoutVars>
      </dgm:prSet>
      <dgm:spPr/>
    </dgm:pt>
    <dgm:pt modelId="{EAA5BE4D-443A-454C-B33F-C78FDA504663}" type="pres">
      <dgm:prSet presAssocID="{1BC78DEE-8FD4-4575-9569-BFAEEF971BD8}" presName="Name13" presStyleLbl="parChTrans1D2" presStyleIdx="26" presStyleCnt="36"/>
      <dgm:spPr/>
    </dgm:pt>
    <dgm:pt modelId="{B696141D-444E-43E8-B46D-60118BBEAF61}" type="pres">
      <dgm:prSet presAssocID="{4F0B3629-5B76-42FB-98F1-FFE32EBA3D2D}" presName="childText" presStyleLbl="bgAcc1" presStyleIdx="26" presStyleCnt="36">
        <dgm:presLayoutVars>
          <dgm:bulletEnabled val="1"/>
        </dgm:presLayoutVars>
      </dgm:prSet>
      <dgm:spPr/>
    </dgm:pt>
    <dgm:pt modelId="{35AD55B7-6C29-41B9-A3D8-72722F184510}" type="pres">
      <dgm:prSet presAssocID="{5B1AE204-4B08-4284-A2C3-6F98532CF5C8}" presName="Name13" presStyleLbl="parChTrans1D2" presStyleIdx="27" presStyleCnt="36"/>
      <dgm:spPr/>
    </dgm:pt>
    <dgm:pt modelId="{8CBAD12A-6102-47A2-A849-81E63F71591A}" type="pres">
      <dgm:prSet presAssocID="{F446EEFC-4ECA-438F-B6C5-A95C0A9DB03A}" presName="childText" presStyleLbl="bgAcc1" presStyleIdx="27" presStyleCnt="36" custScaleY="157987">
        <dgm:presLayoutVars>
          <dgm:bulletEnabled val="1"/>
        </dgm:presLayoutVars>
      </dgm:prSet>
      <dgm:spPr/>
    </dgm:pt>
    <dgm:pt modelId="{30A56B30-E90E-49A9-80E7-BE27F685CF76}" type="pres">
      <dgm:prSet presAssocID="{C9BEB9EF-C7E9-4598-AC5F-BB1CC6D5D30A}" presName="root" presStyleCnt="0"/>
      <dgm:spPr/>
    </dgm:pt>
    <dgm:pt modelId="{70140DBE-CBCA-40B3-87D6-AC981A301D36}" type="pres">
      <dgm:prSet presAssocID="{C9BEB9EF-C7E9-4598-AC5F-BB1CC6D5D30A}" presName="rootComposite" presStyleCnt="0"/>
      <dgm:spPr/>
    </dgm:pt>
    <dgm:pt modelId="{E1176132-D7A2-4EDE-AD06-A34D5D357E8F}" type="pres">
      <dgm:prSet presAssocID="{C9BEB9EF-C7E9-4598-AC5F-BB1CC6D5D30A}" presName="rootText" presStyleLbl="node1" presStyleIdx="7" presStyleCnt="9"/>
      <dgm:spPr/>
    </dgm:pt>
    <dgm:pt modelId="{690CA0EE-FBEA-4B89-9CA4-13C91030A7DE}" type="pres">
      <dgm:prSet presAssocID="{C9BEB9EF-C7E9-4598-AC5F-BB1CC6D5D30A}" presName="rootConnector" presStyleLbl="node1" presStyleIdx="7" presStyleCnt="9"/>
      <dgm:spPr/>
    </dgm:pt>
    <dgm:pt modelId="{3EEEBD9E-9771-4E18-890A-9FAA62A07AC2}" type="pres">
      <dgm:prSet presAssocID="{C9BEB9EF-C7E9-4598-AC5F-BB1CC6D5D30A}" presName="childShape" presStyleCnt="0"/>
      <dgm:spPr/>
    </dgm:pt>
    <dgm:pt modelId="{DFA62784-9E52-4C3C-8C27-EA684AF29D4E}" type="pres">
      <dgm:prSet presAssocID="{A492BA8E-68D3-4051-8667-97AFD675FAE1}" presName="Name13" presStyleLbl="parChTrans1D2" presStyleIdx="28" presStyleCnt="36"/>
      <dgm:spPr/>
    </dgm:pt>
    <dgm:pt modelId="{EADC3A6B-2035-44D4-A538-0798EE10F2E7}" type="pres">
      <dgm:prSet presAssocID="{0120582E-DA2C-4ECD-ABF9-1743DE16A42D}" presName="childText" presStyleLbl="bgAcc1" presStyleIdx="28" presStyleCnt="36">
        <dgm:presLayoutVars>
          <dgm:bulletEnabled val="1"/>
        </dgm:presLayoutVars>
      </dgm:prSet>
      <dgm:spPr/>
    </dgm:pt>
    <dgm:pt modelId="{3413DB19-B129-4DE1-97E5-65DD99E66F58}" type="pres">
      <dgm:prSet presAssocID="{AC804FBD-0CB5-40B7-B271-963026C0DA79}" presName="Name13" presStyleLbl="parChTrans1D2" presStyleIdx="29" presStyleCnt="36"/>
      <dgm:spPr/>
    </dgm:pt>
    <dgm:pt modelId="{98FB8088-8C11-4968-92EB-1E2E11BC9E99}" type="pres">
      <dgm:prSet presAssocID="{14825EE6-5B63-4BDE-8319-0A4BE05001A8}" presName="childText" presStyleLbl="bgAcc1" presStyleIdx="29" presStyleCnt="36">
        <dgm:presLayoutVars>
          <dgm:bulletEnabled val="1"/>
        </dgm:presLayoutVars>
      </dgm:prSet>
      <dgm:spPr/>
    </dgm:pt>
    <dgm:pt modelId="{B61BF0F7-3458-428F-964D-CF24E93068AD}" type="pres">
      <dgm:prSet presAssocID="{5840A221-E65F-409D-A931-8D2DD52175D5}" presName="Name13" presStyleLbl="parChTrans1D2" presStyleIdx="30" presStyleCnt="36"/>
      <dgm:spPr/>
    </dgm:pt>
    <dgm:pt modelId="{F9208BC5-5DF6-4FD5-8921-B631324B352D}" type="pres">
      <dgm:prSet presAssocID="{05AE2D43-3756-4728-883C-FA5CCBC71D6F}" presName="childText" presStyleLbl="bgAcc1" presStyleIdx="30" presStyleCnt="36">
        <dgm:presLayoutVars>
          <dgm:bulletEnabled val="1"/>
        </dgm:presLayoutVars>
      </dgm:prSet>
      <dgm:spPr/>
    </dgm:pt>
    <dgm:pt modelId="{9066B1E8-FAE2-4500-97B4-C8F59C059103}" type="pres">
      <dgm:prSet presAssocID="{DC7F4315-E27C-44ED-85A6-F93B4AA7AE72}" presName="Name13" presStyleLbl="parChTrans1D2" presStyleIdx="31" presStyleCnt="36"/>
      <dgm:spPr/>
    </dgm:pt>
    <dgm:pt modelId="{F4649975-B7E3-47C4-AFBE-C9EE256A93C4}" type="pres">
      <dgm:prSet presAssocID="{B9203BB7-6409-4394-8E22-D32A14236692}" presName="childText" presStyleLbl="bgAcc1" presStyleIdx="31" presStyleCnt="36" custScaleY="146211">
        <dgm:presLayoutVars>
          <dgm:bulletEnabled val="1"/>
        </dgm:presLayoutVars>
      </dgm:prSet>
      <dgm:spPr/>
    </dgm:pt>
    <dgm:pt modelId="{B8FFAA3C-0E50-446C-871F-3B478EA252F4}" type="pres">
      <dgm:prSet presAssocID="{7E77D1E2-28D9-4376-A7CF-B215679F93C3}" presName="root" presStyleCnt="0"/>
      <dgm:spPr/>
    </dgm:pt>
    <dgm:pt modelId="{8BF3E8DD-CF56-4271-A5AE-ED49B297C81B}" type="pres">
      <dgm:prSet presAssocID="{7E77D1E2-28D9-4376-A7CF-B215679F93C3}" presName="rootComposite" presStyleCnt="0"/>
      <dgm:spPr/>
    </dgm:pt>
    <dgm:pt modelId="{7B6E171D-FA2E-436B-8FF6-A3279F0E24E0}" type="pres">
      <dgm:prSet presAssocID="{7E77D1E2-28D9-4376-A7CF-B215679F93C3}" presName="rootText" presStyleLbl="node1" presStyleIdx="8" presStyleCnt="9"/>
      <dgm:spPr/>
    </dgm:pt>
    <dgm:pt modelId="{78937BF8-7066-426B-AA4C-7E278C2E1B68}" type="pres">
      <dgm:prSet presAssocID="{7E77D1E2-28D9-4376-A7CF-B215679F93C3}" presName="rootConnector" presStyleLbl="node1" presStyleIdx="8" presStyleCnt="9"/>
      <dgm:spPr/>
    </dgm:pt>
    <dgm:pt modelId="{A2010222-8219-4469-96F1-EFF632873E9F}" type="pres">
      <dgm:prSet presAssocID="{7E77D1E2-28D9-4376-A7CF-B215679F93C3}" presName="childShape" presStyleCnt="0"/>
      <dgm:spPr/>
    </dgm:pt>
    <dgm:pt modelId="{A2242C10-F829-4D1B-851C-13672F53A1D8}" type="pres">
      <dgm:prSet presAssocID="{5606D6FB-0EB1-40B6-BAEF-8EAB7E5AA1CC}" presName="Name13" presStyleLbl="parChTrans1D2" presStyleIdx="32" presStyleCnt="36"/>
      <dgm:spPr/>
    </dgm:pt>
    <dgm:pt modelId="{53A85AFC-D6C1-4DE9-8B2E-CB982900F471}" type="pres">
      <dgm:prSet presAssocID="{8350A4F1-F69B-411B-BE23-7D97E58D3B46}" presName="childText" presStyleLbl="bgAcc1" presStyleIdx="32" presStyleCnt="36">
        <dgm:presLayoutVars>
          <dgm:bulletEnabled val="1"/>
        </dgm:presLayoutVars>
      </dgm:prSet>
      <dgm:spPr/>
    </dgm:pt>
    <dgm:pt modelId="{CCE71F40-0C24-4863-9BD2-D819251E0748}" type="pres">
      <dgm:prSet presAssocID="{D3BF908B-9CA1-4309-BD4D-723577C9E67C}" presName="Name13" presStyleLbl="parChTrans1D2" presStyleIdx="33" presStyleCnt="36"/>
      <dgm:spPr/>
    </dgm:pt>
    <dgm:pt modelId="{7F9ACEB6-B2FF-4842-A080-6E292306104E}" type="pres">
      <dgm:prSet presAssocID="{91476FCE-3E34-4378-8D4F-18824280432D}" presName="childText" presStyleLbl="bgAcc1" presStyleIdx="33" presStyleCnt="36">
        <dgm:presLayoutVars>
          <dgm:bulletEnabled val="1"/>
        </dgm:presLayoutVars>
      </dgm:prSet>
      <dgm:spPr/>
    </dgm:pt>
    <dgm:pt modelId="{A3C7573E-9C2C-4DC8-87F4-17BCF553B42D}" type="pres">
      <dgm:prSet presAssocID="{725A191F-19E3-409E-9DBA-B6E7361D3DD7}" presName="Name13" presStyleLbl="parChTrans1D2" presStyleIdx="34" presStyleCnt="36"/>
      <dgm:spPr/>
    </dgm:pt>
    <dgm:pt modelId="{27DE159C-83CB-4F90-9470-1715FB71B84F}" type="pres">
      <dgm:prSet presAssocID="{3B04D15D-F950-48C2-9B44-8B3D2E420549}" presName="childText" presStyleLbl="bgAcc1" presStyleIdx="34" presStyleCnt="36">
        <dgm:presLayoutVars>
          <dgm:bulletEnabled val="1"/>
        </dgm:presLayoutVars>
      </dgm:prSet>
      <dgm:spPr/>
    </dgm:pt>
    <dgm:pt modelId="{47A15224-C69D-4591-B314-B596C92C87D3}" type="pres">
      <dgm:prSet presAssocID="{97B02E8A-069C-43C4-B0C8-B33AB2D5AF84}" presName="Name13" presStyleLbl="parChTrans1D2" presStyleIdx="35" presStyleCnt="36"/>
      <dgm:spPr/>
    </dgm:pt>
    <dgm:pt modelId="{E7E0335F-8EA8-47AA-9B62-97B34D99C7D2}" type="pres">
      <dgm:prSet presAssocID="{BE1C5F8D-11C7-4EE3-84A3-753808E1CF23}" presName="childText" presStyleLbl="bgAcc1" presStyleIdx="35" presStyleCnt="36" custScaleY="201166">
        <dgm:presLayoutVars>
          <dgm:bulletEnabled val="1"/>
        </dgm:presLayoutVars>
      </dgm:prSet>
      <dgm:spPr/>
    </dgm:pt>
  </dgm:ptLst>
  <dgm:cxnLst>
    <dgm:cxn modelId="{28BB9100-E93D-4BE5-84E5-86D7F5A4DD59}" type="presOf" srcId="{0EC17BE3-219E-42B6-AF83-481BEA014086}" destId="{41E1C316-A59B-4256-9F42-C6CD159E0EEC}" srcOrd="0" destOrd="0" presId="urn:microsoft.com/office/officeart/2005/8/layout/hierarchy3"/>
    <dgm:cxn modelId="{F3765301-E9B8-4135-A92E-2525792E389D}" type="presOf" srcId="{25E500DC-B1BE-472F-87AE-6F32961A90F1}" destId="{6454FC38-BC7F-436D-8199-4A606E91CA26}" srcOrd="0" destOrd="2" presId="urn:microsoft.com/office/officeart/2005/8/layout/hierarchy3"/>
    <dgm:cxn modelId="{828A8002-C1A2-477F-9F34-80DBCAC9BB1E}" srcId="{B85E7623-4336-4269-A36F-734901757817}" destId="{5BA19E5B-EB8E-4E5F-9B7D-DDAFDF3AC49F}" srcOrd="2" destOrd="0" parTransId="{ACA266A3-BF4F-4422-9D49-A369F0F4CCD1}" sibTransId="{0EFCD3B2-8B01-46F2-A11C-01E0CAC94C33}"/>
    <dgm:cxn modelId="{934C8704-ECC0-44AD-B8A5-B3B931B039B7}" type="presOf" srcId="{39D20133-126B-42C9-88B9-28ADB2B90CDC}" destId="{CE0C7ADF-BA64-4477-A96D-290A4C4B82FC}" srcOrd="1" destOrd="0" presId="urn:microsoft.com/office/officeart/2005/8/layout/hierarchy3"/>
    <dgm:cxn modelId="{1277E705-E3B4-4C1E-AB3E-806D84C7ACAB}" type="presOf" srcId="{578A7ABE-3690-4D94-B6CD-C51E713AF62D}" destId="{63B6CA65-64F9-48F9-9FD3-3E3A09C0E096}" srcOrd="0" destOrd="0" presId="urn:microsoft.com/office/officeart/2005/8/layout/hierarchy3"/>
    <dgm:cxn modelId="{2162D806-DEDE-4D18-B9B6-75D4D9005170}" srcId="{43477B4D-A48A-48B1-B503-26CF3C161F58}" destId="{0EC17BE3-219E-42B6-AF83-481BEA014086}" srcOrd="0" destOrd="0" parTransId="{C1F8572F-82E5-4DEB-AE6C-500D4B78A427}" sibTransId="{AA7B3B2B-E2FD-4F51-AA48-0ABA2A333B03}"/>
    <dgm:cxn modelId="{57ED8107-37E7-4CAA-88F9-474A3470F098}" type="presOf" srcId="{26DEB944-2784-403C-8275-F9E8EB2E269E}" destId="{D0CCB215-0D43-4E0F-B4D6-F888A96FF805}" srcOrd="0" destOrd="0" presId="urn:microsoft.com/office/officeart/2005/8/layout/hierarchy3"/>
    <dgm:cxn modelId="{10F49C07-4094-413B-AE04-EFCA67FA13AF}" srcId="{F4C8C9E9-3713-43CC-B50F-C7B2441E6B6F}" destId="{B06F1937-5FDC-4F24-8850-C3B4B479FBE9}" srcOrd="3" destOrd="0" parTransId="{C2377DED-4292-40EC-B63F-8890D1A113FB}" sibTransId="{085058C1-7E2B-4B81-97E2-10D618C52A8C}"/>
    <dgm:cxn modelId="{A0D7F809-E536-4218-B6A4-0F701F2045F5}" type="presOf" srcId="{665ED98E-81FD-4301-8E3F-9EFCF9709757}" destId="{4EFE62A2-2A2B-4952-A48F-7818CD22CE57}" srcOrd="0" destOrd="0" presId="urn:microsoft.com/office/officeart/2005/8/layout/hierarchy3"/>
    <dgm:cxn modelId="{CAEBA60C-C1E1-4785-9F73-B8F828D2036F}" type="presOf" srcId="{B46034EE-EFA9-467F-978D-18B7115BBF00}" destId="{11D48B13-5DA2-45A6-9068-2C2F7338F670}" srcOrd="0" destOrd="0" presId="urn:microsoft.com/office/officeart/2005/8/layout/hierarchy3"/>
    <dgm:cxn modelId="{4F25220D-B7E6-474D-9C99-1CB8428F5265}" type="presOf" srcId="{13F69E31-112E-4371-A431-603F81D49635}" destId="{AC3A2625-182B-4375-9382-2B501FAB8A68}" srcOrd="0" destOrd="0" presId="urn:microsoft.com/office/officeart/2005/8/layout/hierarchy3"/>
    <dgm:cxn modelId="{120B450D-24C8-4795-A1BC-6FE0BCE067D1}" type="presOf" srcId="{1881BF30-CFAF-4809-AFCE-229658F48872}" destId="{BFDBDD9C-BB22-4246-86E4-C871A7CEF9A8}" srcOrd="0" destOrd="0" presId="urn:microsoft.com/office/officeart/2005/8/layout/hierarchy3"/>
    <dgm:cxn modelId="{620F4E0D-C837-4266-84AA-4CFCEFCF2CA2}" srcId="{9D6F1ECF-9409-499C-8E26-D8F376AE9A46}" destId="{0269740E-E0DA-421C-8160-5EE12ED13EB0}" srcOrd="0" destOrd="0" parTransId="{A09A9E0E-2338-40AF-B28B-BDDC6D4D85C5}" sibTransId="{C1BB8AD1-4945-4F53-B8AF-3D3F2033749F}"/>
    <dgm:cxn modelId="{F5D56E0F-9070-47A5-8B6D-4B2C311B7565}" srcId="{43477B4D-A48A-48B1-B503-26CF3C161F58}" destId="{665ED98E-81FD-4301-8E3F-9EFCF9709757}" srcOrd="1" destOrd="0" parTransId="{8B02DD86-BF6B-42DB-8AD0-D0BC06B4EF7D}" sibTransId="{E61FC80F-0514-4B13-90A6-BBE23FC682E6}"/>
    <dgm:cxn modelId="{577EBA10-A93D-412E-A682-13EF70FC1ADB}" srcId="{206857A4-AF4E-465F-A922-778CC4E030B7}" destId="{44EC76E5-FAF6-456A-95E8-1E1DF99320DF}" srcOrd="0" destOrd="0" parTransId="{A1BC2F45-D336-46E3-BF03-65183B3B894A}" sibTransId="{DEE96F4E-961F-43EC-A6BB-11C8F6FE6635}"/>
    <dgm:cxn modelId="{190B6C17-E3C2-4FB8-957B-FF316E23CDF8}" type="presOf" srcId="{DC7F4315-E27C-44ED-85A6-F93B4AA7AE72}" destId="{9066B1E8-FAE2-4500-97B4-C8F59C059103}" srcOrd="0" destOrd="0" presId="urn:microsoft.com/office/officeart/2005/8/layout/hierarchy3"/>
    <dgm:cxn modelId="{2597C718-96B0-4977-B482-F91C552B9395}" type="presOf" srcId="{91476FCE-3E34-4378-8D4F-18824280432D}" destId="{7F9ACEB6-B2FF-4842-A080-6E292306104E}" srcOrd="0" destOrd="0" presId="urn:microsoft.com/office/officeart/2005/8/layout/hierarchy3"/>
    <dgm:cxn modelId="{D8240F1A-0265-4B3A-8E4B-FFD8A321D08C}" type="presOf" srcId="{BE1C5F8D-11C7-4EE3-84A3-753808E1CF23}" destId="{E7E0335F-8EA8-47AA-9B62-97B34D99C7D2}" srcOrd="0" destOrd="0" presId="urn:microsoft.com/office/officeart/2005/8/layout/hierarchy3"/>
    <dgm:cxn modelId="{F35D681C-76D9-4E6F-AFAA-50521762D86E}" type="presOf" srcId="{F446EEFC-4ECA-438F-B6C5-A95C0A9DB03A}" destId="{8CBAD12A-6102-47A2-A849-81E63F71591A}" srcOrd="0" destOrd="0" presId="urn:microsoft.com/office/officeart/2005/8/layout/hierarchy3"/>
    <dgm:cxn modelId="{F0CFC81C-D9E8-4AA1-B06D-4A72D245A3AB}" srcId="{7E77D1E2-28D9-4376-A7CF-B215679F93C3}" destId="{BE1C5F8D-11C7-4EE3-84A3-753808E1CF23}" srcOrd="3" destOrd="0" parTransId="{97B02E8A-069C-43C4-B0C8-B33AB2D5AF84}" sibTransId="{292339D8-2F49-41D2-940C-777E20B28818}"/>
    <dgm:cxn modelId="{9507A91E-44C5-40A3-B5D8-960E442E7F39}" type="presOf" srcId="{5E2F6119-3CE7-4667-94C9-51DCBE000808}" destId="{1A39F1D0-07DA-4506-9A66-F53680319FF1}" srcOrd="0" destOrd="0" presId="urn:microsoft.com/office/officeart/2005/8/layout/hierarchy3"/>
    <dgm:cxn modelId="{7E87B31E-E943-4F94-A330-C12F0CC6043A}" type="presOf" srcId="{43477B4D-A48A-48B1-B503-26CF3C161F58}" destId="{D67F4250-55E1-4A23-8134-542905EBFBAD}" srcOrd="1" destOrd="0" presId="urn:microsoft.com/office/officeart/2005/8/layout/hierarchy3"/>
    <dgm:cxn modelId="{7C6AA01F-86B2-4053-A82C-DB3D3B9D315F}" type="presOf" srcId="{46974050-A822-4ED6-AFB9-1CD99665665A}" destId="{6454FC38-BC7F-436D-8199-4A606E91CA26}" srcOrd="0" destOrd="3" presId="urn:microsoft.com/office/officeart/2005/8/layout/hierarchy3"/>
    <dgm:cxn modelId="{054FF61F-BB53-48DE-BA4E-0C1DBDA3E638}" type="presOf" srcId="{8B02DD86-BF6B-42DB-8AD0-D0BC06B4EF7D}" destId="{B682680B-7177-4711-A71C-2E5BD9A6EAAC}" srcOrd="0" destOrd="0" presId="urn:microsoft.com/office/officeart/2005/8/layout/hierarchy3"/>
    <dgm:cxn modelId="{CA68FA20-0940-4D3D-B5C1-085804AEFFFB}" type="presOf" srcId="{8350A4F1-F69B-411B-BE23-7D97E58D3B46}" destId="{53A85AFC-D6C1-4DE9-8B2E-CB982900F471}" srcOrd="0" destOrd="0" presId="urn:microsoft.com/office/officeart/2005/8/layout/hierarchy3"/>
    <dgm:cxn modelId="{236FB722-AF75-4FF3-8C1A-AF81D408259A}" type="presOf" srcId="{44EC76E5-FAF6-456A-95E8-1E1DF99320DF}" destId="{086F075F-0415-4392-AE4C-7871F3CC99FA}" srcOrd="0" destOrd="0" presId="urn:microsoft.com/office/officeart/2005/8/layout/hierarchy3"/>
    <dgm:cxn modelId="{ADFB8524-059C-4E4D-8A0F-6441CCE4B2F7}" type="presOf" srcId="{CDA33DE5-180F-45F7-A18C-3DC7CCB97120}" destId="{B1657770-FAA8-44C5-9C37-1F4CB07C29E8}" srcOrd="0" destOrd="0" presId="urn:microsoft.com/office/officeart/2005/8/layout/hierarchy3"/>
    <dgm:cxn modelId="{C406A126-9446-4FCF-BF7D-DABDABD0FC30}" srcId="{83C3B8BB-F7FB-4E23-B05B-7A0EBC14B986}" destId="{7B7EE40F-075B-49E2-97BF-04A6EA4AA415}" srcOrd="0" destOrd="0" parTransId="{12B67F70-31C9-47EC-816C-4DE052587925}" sibTransId="{E8B3ABF7-23FD-4160-8F96-9C0335126706}"/>
    <dgm:cxn modelId="{26676227-23D0-4280-863E-CBE64329CA4B}" srcId="{56DE08BB-8C51-4D28-8152-22C2A583E564}" destId="{6BC564F1-4D6D-4F1C-B4D9-49599D5FCE40}" srcOrd="0" destOrd="0" parTransId="{7814E13B-C201-458C-AAB0-09F10E35942D}" sibTransId="{A8AC2905-1805-44AC-938D-4FDF23DA29D1}"/>
    <dgm:cxn modelId="{E770CB28-EC28-4246-8041-1079A53EF0D2}" type="presOf" srcId="{5B1AE204-4B08-4284-A2C3-6F98532CF5C8}" destId="{35AD55B7-6C29-41B9-A3D8-72722F184510}" srcOrd="0" destOrd="0" presId="urn:microsoft.com/office/officeart/2005/8/layout/hierarchy3"/>
    <dgm:cxn modelId="{4C634F29-4B5E-4954-BBC9-535044B64856}" type="presOf" srcId="{206857A4-AF4E-465F-A922-778CC4E030B7}" destId="{6830E376-EEB7-4328-9599-69444D9BE7F0}" srcOrd="0" destOrd="0" presId="urn:microsoft.com/office/officeart/2005/8/layout/hierarchy3"/>
    <dgm:cxn modelId="{DCE96B2B-B340-417D-9D55-B9AC8EB4B0A6}" type="presOf" srcId="{2241747E-6ED8-4C79-832D-F14515B87C50}" destId="{BAB22E3D-E064-4DDE-BC35-109F1D984A54}" srcOrd="0" destOrd="0" presId="urn:microsoft.com/office/officeart/2005/8/layout/hierarchy3"/>
    <dgm:cxn modelId="{02338F2B-A0AF-4FAA-9BB3-2D6621633268}" srcId="{B9203BB7-6409-4394-8E22-D32A14236692}" destId="{6A80ED3C-BA9F-41AA-85C8-BF3B5077727D}" srcOrd="1" destOrd="0" parTransId="{DEA1AD1A-8D14-4FE4-962D-9FEFDF20A614}" sibTransId="{94E4C73C-ECA7-47A3-A0AE-FDC6E46E0E9E}"/>
    <dgm:cxn modelId="{9B430A2C-C83B-4262-B071-E019114423C7}" srcId="{39D20133-126B-42C9-88B9-28ADB2B90CDC}" destId="{1AFAFE54-F676-4BBB-8A5B-54A08312BA3F}" srcOrd="1" destOrd="0" parTransId="{D9B4F2DC-12DF-40F8-B3CE-1680C652428A}" sibTransId="{0620D013-02CF-4BAF-AFA6-50FA85CA9F90}"/>
    <dgm:cxn modelId="{80F8DB2C-F4C8-4114-B29A-60B0E658C24E}" srcId="{E5BC4B8F-B205-4220-BA89-5B85D842DB73}" destId="{D948E08E-AC53-4CDD-8E1B-32CD29647420}" srcOrd="4" destOrd="0" parTransId="{2793C77E-7DAD-4084-8B1A-38CEC275E516}" sibTransId="{9F48B9DE-984B-4801-8B3E-EA743E7FD145}"/>
    <dgm:cxn modelId="{830FB52E-1448-4E38-8824-01AECD356A93}" type="presOf" srcId="{6BC564F1-4D6D-4F1C-B4D9-49599D5FCE40}" destId="{6454FC38-BC7F-436D-8199-4A606E91CA26}" srcOrd="0" destOrd="1" presId="urn:microsoft.com/office/officeart/2005/8/layout/hierarchy3"/>
    <dgm:cxn modelId="{A4EC9B30-F565-4752-9E6E-AC67ADEF8401}" srcId="{43477B4D-A48A-48B1-B503-26CF3C161F58}" destId="{56DE08BB-8C51-4D28-8152-22C2A583E564}" srcOrd="3" destOrd="0" parTransId="{858C7FA7-EAA5-4F8C-A048-7F46D6D5B473}" sibTransId="{88B2AB37-2223-4E6B-B630-BBDAC581363F}"/>
    <dgm:cxn modelId="{EEC19D31-8186-497A-8E4F-56E8565717B4}" srcId="{39D20133-126B-42C9-88B9-28ADB2B90CDC}" destId="{F72BD3F8-5EB3-4751-B696-6A47CB8E63CC}" srcOrd="0" destOrd="0" parTransId="{1F4F0E27-8D1F-4B55-935B-2A6F89152F86}" sibTransId="{42F81F31-9FCD-44AC-A4B4-01EAD71884F9}"/>
    <dgm:cxn modelId="{B0134832-0DB2-491C-8B9E-F40A8E98AC46}" type="presOf" srcId="{5BD3022A-A236-4CF5-B880-211CA7544D37}" destId="{C8A94FAF-56AF-4FCE-A49E-45F9715588D8}" srcOrd="0" destOrd="0" presId="urn:microsoft.com/office/officeart/2005/8/layout/hierarchy3"/>
    <dgm:cxn modelId="{FD695332-4A56-4428-9D2E-C66BA78408C5}" srcId="{56DE08BB-8C51-4D28-8152-22C2A583E564}" destId="{25E500DC-B1BE-472F-87AE-6F32961A90F1}" srcOrd="1" destOrd="0" parTransId="{CC1376FE-6A10-4151-AA6C-418D536A1833}" sibTransId="{D4FCB4AE-D4B7-477F-A40C-6E3F9C8E9E16}"/>
    <dgm:cxn modelId="{35A57B32-DA39-47C2-BF16-71AD3ED7E2CE}" srcId="{E5BC4B8F-B205-4220-BA89-5B85D842DB73}" destId="{206857A4-AF4E-465F-A922-778CC4E030B7}" srcOrd="5" destOrd="0" parTransId="{43C2301A-5330-4BC5-BA6D-8155440A0564}" sibTransId="{C0477817-F2A8-4B88-B241-C0DFF10D016F}"/>
    <dgm:cxn modelId="{3BA53C33-7A51-4CCB-985A-94FB1F52DA29}" type="presOf" srcId="{E8D93CFC-63CC-46F5-B743-5DAFF897D989}" destId="{F356E94C-6439-43CA-BCA7-C23CADA4DB3E}" srcOrd="0" destOrd="0" presId="urn:microsoft.com/office/officeart/2005/8/layout/hierarchy3"/>
    <dgm:cxn modelId="{1B386E33-2C2E-418F-824F-8B7C4E0C4F16}" srcId="{E5BC4B8F-B205-4220-BA89-5B85D842DB73}" destId="{C9BEB9EF-C7E9-4598-AC5F-BB1CC6D5D30A}" srcOrd="7" destOrd="0" parTransId="{D3A86F7E-B2D9-4DB5-8106-1AA1758377A7}" sibTransId="{6F3F51BB-AEE6-4348-ABAC-467D9E7D3F4A}"/>
    <dgm:cxn modelId="{D54BB433-5C71-4B17-BB8A-AB8F31678986}" type="presOf" srcId="{97B02E8A-069C-43C4-B0C8-B33AB2D5AF84}" destId="{47A15224-C69D-4591-B314-B596C92C87D3}" srcOrd="0" destOrd="0" presId="urn:microsoft.com/office/officeart/2005/8/layout/hierarchy3"/>
    <dgm:cxn modelId="{501DC834-01AF-4D0A-A343-43000292E7CD}" type="presOf" srcId="{9D6F1ECF-9409-499C-8E26-D8F376AE9A46}" destId="{AFB2DBD9-C1E5-4640-AF67-8A784C9B4BDA}" srcOrd="0" destOrd="0" presId="urn:microsoft.com/office/officeart/2005/8/layout/hierarchy3"/>
    <dgm:cxn modelId="{AABC9B35-DFEC-4696-86B0-05F1A96A3191}" type="presOf" srcId="{97C032F0-196E-49B1-8D59-5834459BA8B6}" destId="{FEF228EB-967B-48CF-A690-E5E04FAE2D7E}" srcOrd="0" destOrd="0" presId="urn:microsoft.com/office/officeart/2005/8/layout/hierarchy3"/>
    <dgm:cxn modelId="{043E2E36-E750-49D6-B20B-882C2347EEA4}" srcId="{5BD3022A-A236-4CF5-B880-211CA7544D37}" destId="{F446EEFC-4ECA-438F-B6C5-A95C0A9DB03A}" srcOrd="3" destOrd="0" parTransId="{5B1AE204-4B08-4284-A2C3-6F98532CF5C8}" sibTransId="{8C9812FD-6F5E-4EA8-861D-EEF3B1F5C236}"/>
    <dgm:cxn modelId="{6EB41B37-FBCB-4618-8CC9-89C913FBB365}" srcId="{D948E08E-AC53-4CDD-8E1B-32CD29647420}" destId="{FF63A0CB-84F2-4E24-93A2-12191A28DED6}" srcOrd="1" destOrd="0" parTransId="{DB787922-1B9D-4C54-A5F2-B82825ACFA51}" sibTransId="{86B6439F-0783-4C2F-8CEC-81B3BD548B5D}"/>
    <dgm:cxn modelId="{049F7938-196D-4610-A2B8-062620DBE389}" type="presOf" srcId="{53564449-2D33-4C87-99BD-AD7DF6E3EC29}" destId="{60903FA2-7491-4FAF-B7CA-C4C2C4D864F2}" srcOrd="0" destOrd="0" presId="urn:microsoft.com/office/officeart/2005/8/layout/hierarchy3"/>
    <dgm:cxn modelId="{34BEC238-C02D-4E15-80AF-3FA3F5583614}" type="presOf" srcId="{8290A57D-2C2F-49F4-915C-536B697E0B2C}" destId="{29BDB7F4-37F1-4E2D-A3E0-1D51FA943CAB}" srcOrd="0" destOrd="0" presId="urn:microsoft.com/office/officeart/2005/8/layout/hierarchy3"/>
    <dgm:cxn modelId="{9B1BBF3B-9DD0-4E06-856B-79EF692702EF}" type="presOf" srcId="{28D8927B-F1BB-4110-976D-1DF2E4F0C4B3}" destId="{9AB7CC97-991C-476F-A6AF-7376436C2201}" srcOrd="0" destOrd="0" presId="urn:microsoft.com/office/officeart/2005/8/layout/hierarchy3"/>
    <dgm:cxn modelId="{139CC63C-6692-4869-9963-F9DBD6249AF5}" type="presOf" srcId="{D948E08E-AC53-4CDD-8E1B-32CD29647420}" destId="{2B6D555F-2B7B-4927-ADA2-8047B18EE001}" srcOrd="1" destOrd="0" presId="urn:microsoft.com/office/officeart/2005/8/layout/hierarchy3"/>
    <dgm:cxn modelId="{7E2CD93C-A66A-4D6D-AEB2-9F45E69562A5}" srcId="{B06F1937-5FDC-4F24-8850-C3B4B479FBE9}" destId="{F57EAF4E-E7C4-49D9-B72A-5135D60581B6}" srcOrd="0" destOrd="0" parTransId="{80E02777-C16E-42C6-B889-EA456E8BBF87}" sibTransId="{2097AAAB-53C9-44D5-B844-D925F83A9BF1}"/>
    <dgm:cxn modelId="{1150463E-1A1E-4DD6-8338-5F9A33853606}" srcId="{F446EEFC-4ECA-438F-B6C5-A95C0A9DB03A}" destId="{EAFDF8A6-75EC-4FE7-BCDC-348E6D271B65}" srcOrd="1" destOrd="0" parTransId="{5AE055FF-6E7D-4299-BDC3-F80DA3423DE8}" sibTransId="{30007AD7-EC2A-4BFC-A8B2-24BD5010046A}"/>
    <dgm:cxn modelId="{7310E43F-CEA7-448F-9C7D-FF2755250BF2}" srcId="{E5BC4B8F-B205-4220-BA89-5B85D842DB73}" destId="{7E77D1E2-28D9-4376-A7CF-B215679F93C3}" srcOrd="8" destOrd="0" parTransId="{93DD108A-7F20-421A-80A2-089D8F9072BD}" sibTransId="{18C94875-3B20-4F97-87DB-32F56FB1433D}"/>
    <dgm:cxn modelId="{9BCCE140-F992-4959-B718-2EF5EAEB0A72}" srcId="{43477B4D-A48A-48B1-B503-26CF3C161F58}" destId="{ECB56803-853E-4630-8E4D-2A86E2934CE0}" srcOrd="2" destOrd="0" parTransId="{AE065DCA-82EB-4581-B959-13009B359E03}" sibTransId="{D729A9CE-F8DE-4DD1-BF53-EC962F2E0026}"/>
    <dgm:cxn modelId="{C437B05B-431A-4016-AA82-304E804FFAA3}" srcId="{BE1C5F8D-11C7-4EE3-84A3-753808E1CF23}" destId="{8C141ED3-95B6-4143-AB0C-4AF93A63AD18}" srcOrd="1" destOrd="0" parTransId="{49F80406-6C3E-4B0F-AE12-17E69F4FC046}" sibTransId="{A8C3B2E9-910E-43F1-A229-7069D64499B1}"/>
    <dgm:cxn modelId="{F98A665E-26CA-4E41-8EAA-FD095F501163}" type="presOf" srcId="{5840A221-E65F-409D-A931-8D2DD52175D5}" destId="{B61BF0F7-3458-428F-964D-CF24E93068AD}" srcOrd="0" destOrd="0" presId="urn:microsoft.com/office/officeart/2005/8/layout/hierarchy3"/>
    <dgm:cxn modelId="{167CEB5E-CB36-4F61-BEE5-FF6C77E8699B}" type="presOf" srcId="{0120582E-DA2C-4ECD-ABF9-1743DE16A42D}" destId="{EADC3A6B-2035-44D4-A538-0798EE10F2E7}" srcOrd="0" destOrd="0" presId="urn:microsoft.com/office/officeart/2005/8/layout/hierarchy3"/>
    <dgm:cxn modelId="{4597465F-C6A6-43B8-9766-FE2CF344BCB0}" type="presOf" srcId="{C1F8572F-82E5-4DEB-AE6C-500D4B78A427}" destId="{BB2E183F-9F40-4DB4-B837-60E73953330D}" srcOrd="0" destOrd="0" presId="urn:microsoft.com/office/officeart/2005/8/layout/hierarchy3"/>
    <dgm:cxn modelId="{34EBDC60-021E-4647-BF8A-E2AA28A0DDEA}" type="presOf" srcId="{B06F1937-5FDC-4F24-8850-C3B4B479FBE9}" destId="{05CFC5A7-3CEB-48B3-A287-B278FD19481F}" srcOrd="0" destOrd="0" presId="urn:microsoft.com/office/officeart/2005/8/layout/hierarchy3"/>
    <dgm:cxn modelId="{C24BBE61-99B4-4299-9FCD-2270731CFE95}" srcId="{B85E7623-4336-4269-A36F-734901757817}" destId="{7D9BBF6D-124B-45FB-9BFE-1B924B1DD842}" srcOrd="1" destOrd="0" parTransId="{49883F50-1225-46DE-A090-0EBA5275461A}" sibTransId="{3A4C7F71-870A-4455-9EF1-89F7F43EB446}"/>
    <dgm:cxn modelId="{41F72E42-0A7B-4D46-A4F4-6A32183D6F3E}" type="presOf" srcId="{AE3E4501-0749-4FC0-A8EC-1492F06264FF}" destId="{D0CCB215-0D43-4E0F-B4D6-F888A96FF805}" srcOrd="0" destOrd="2" presId="urn:microsoft.com/office/officeart/2005/8/layout/hierarchy3"/>
    <dgm:cxn modelId="{1C627942-2ADE-4D1A-BD95-FD146E8A8DBF}" type="presOf" srcId="{7E77D1E2-28D9-4376-A7CF-B215679F93C3}" destId="{7B6E171D-FA2E-436B-8FF6-A3279F0E24E0}" srcOrd="0" destOrd="0" presId="urn:microsoft.com/office/officeart/2005/8/layout/hierarchy3"/>
    <dgm:cxn modelId="{A7C06245-8E2A-4FAA-8FD7-187E096E9F85}" type="presOf" srcId="{C9BEB9EF-C7E9-4598-AC5F-BB1CC6D5D30A}" destId="{E1176132-D7A2-4EDE-AD06-A34D5D357E8F}" srcOrd="0" destOrd="0" presId="urn:microsoft.com/office/officeart/2005/8/layout/hierarchy3"/>
    <dgm:cxn modelId="{0779B965-46C2-4221-B8C2-D58143B27809}" srcId="{39D20133-126B-42C9-88B9-28ADB2B90CDC}" destId="{83C3B8BB-F7FB-4E23-B05B-7A0EBC14B986}" srcOrd="3" destOrd="0" parTransId="{B8065B97-0D3A-4E6B-AFCD-F629F212797A}" sibTransId="{9E35713A-3637-49F8-A5BF-55A708737112}"/>
    <dgm:cxn modelId="{EDF7D046-C590-4287-AB1F-DF24E99857B0}" srcId="{C9BEB9EF-C7E9-4598-AC5F-BB1CC6D5D30A}" destId="{05AE2D43-3756-4728-883C-FA5CCBC71D6F}" srcOrd="2" destOrd="0" parTransId="{5840A221-E65F-409D-A931-8D2DD52175D5}" sibTransId="{56536A06-22AF-4EDD-BD8A-3BC816370E7C}"/>
    <dgm:cxn modelId="{218CB56B-5BC3-49FB-A82A-F0DED73B2698}" type="presOf" srcId="{E5BC4B8F-B205-4220-BA89-5B85D842DB73}" destId="{BC729970-4262-4E53-8442-02404CBDF98A}" srcOrd="0" destOrd="0" presId="urn:microsoft.com/office/officeart/2005/8/layout/hierarchy3"/>
    <dgm:cxn modelId="{F47ADB6B-D930-475B-8D15-E1A12BE2E2B8}" type="presOf" srcId="{29F9AF90-A78E-473E-A317-8EEF2650E6C9}" destId="{091CEA28-8C16-4D5E-B631-29BD0C15929F}" srcOrd="0" destOrd="0" presId="urn:microsoft.com/office/officeart/2005/8/layout/hierarchy3"/>
    <dgm:cxn modelId="{7FD0254D-6CA0-46CE-91B8-881EEABCD404}" type="presOf" srcId="{B85E7623-4336-4269-A36F-734901757817}" destId="{07E0FFE8-5157-48BB-8DDD-EBFD4369D741}" srcOrd="0" destOrd="0" presId="urn:microsoft.com/office/officeart/2005/8/layout/hierarchy3"/>
    <dgm:cxn modelId="{D551AD6D-A8D8-4CD2-AE2E-A2FB19FCADE0}" type="presOf" srcId="{C69AEAB9-0A3C-4490-930F-8327391107E3}" destId="{C1646EB4-0BA3-49C3-AB6F-53E0787643DE}" srcOrd="0" destOrd="0" presId="urn:microsoft.com/office/officeart/2005/8/layout/hierarchy3"/>
    <dgm:cxn modelId="{3D34246E-6A0C-4A70-AD63-E6821C646C42}" type="presOf" srcId="{F4C8C9E9-3713-43CC-B50F-C7B2441E6B6F}" destId="{C0186D5C-E7EC-4AE1-AD75-F0613C77444E}" srcOrd="0" destOrd="0" presId="urn:microsoft.com/office/officeart/2005/8/layout/hierarchy3"/>
    <dgm:cxn modelId="{7968DD4E-80C9-4C14-9C21-527BF2A5DEF3}" type="presOf" srcId="{3549691D-979E-4962-BDF9-BF73C6845507}" destId="{4AE06EBA-8B6D-4EEA-B301-A2A4751A3FA5}" srcOrd="0" destOrd="2" presId="urn:microsoft.com/office/officeart/2005/8/layout/hierarchy3"/>
    <dgm:cxn modelId="{400BD770-CAC7-4D77-9255-DE5647928A34}" type="presOf" srcId="{35D1099A-FCBA-4D13-9239-886EAEA20E8A}" destId="{07E0FFE8-5157-48BB-8DDD-EBFD4369D741}" srcOrd="0" destOrd="1" presId="urn:microsoft.com/office/officeart/2005/8/layout/hierarchy3"/>
    <dgm:cxn modelId="{8D299351-CCB4-48A6-926E-E00D28007C5B}" type="presOf" srcId="{A1BC2F45-D336-46E3-BF03-65183B3B894A}" destId="{ABA42776-4A14-4F34-8864-6ED6B2D190B6}" srcOrd="0" destOrd="0" presId="urn:microsoft.com/office/officeart/2005/8/layout/hierarchy3"/>
    <dgm:cxn modelId="{D6FB4872-6822-48A9-9CC5-00BBDE40D4E7}" type="presOf" srcId="{67A306F2-2C60-4F56-B3D2-C6E24FA3CE37}" destId="{AFB2DBD9-C1E5-4640-AF67-8A784C9B4BDA}" srcOrd="0" destOrd="2" presId="urn:microsoft.com/office/officeart/2005/8/layout/hierarchy3"/>
    <dgm:cxn modelId="{D388D474-5E10-4816-ACAF-162738647A35}" type="presOf" srcId="{A0176402-B9EB-4BA1-9783-D988FD5ED12A}" destId="{5BC344A8-C631-4768-9917-CB0C0CEC9138}" srcOrd="0" destOrd="0" presId="urn:microsoft.com/office/officeart/2005/8/layout/hierarchy3"/>
    <dgm:cxn modelId="{ACF1ED74-A66F-4D6A-9AAC-14D339E93423}" srcId="{206857A4-AF4E-465F-A922-778CC4E030B7}" destId="{BA809971-2899-4B77-8D3B-DF54E41A20A1}" srcOrd="2" destOrd="0" parTransId="{36A53852-8096-4EC7-AE70-D0C7FDB3287D}" sibTransId="{87182378-5B7F-44D5-8BBF-252EE564D345}"/>
    <dgm:cxn modelId="{1342A855-B5F5-4C55-B72F-46C434823C08}" type="presOf" srcId="{05AE2D43-3756-4728-883C-FA5CCBC71D6F}" destId="{F9208BC5-5DF6-4FD5-8921-B631324B352D}" srcOrd="0" destOrd="0" presId="urn:microsoft.com/office/officeart/2005/8/layout/hierarchy3"/>
    <dgm:cxn modelId="{85D1F755-89AF-4B02-A3FB-C45CC0AF4616}" type="presOf" srcId="{7D9BBF6D-124B-45FB-9BFE-1B924B1DD842}" destId="{07E0FFE8-5157-48BB-8DDD-EBFD4369D741}" srcOrd="0" destOrd="2" presId="urn:microsoft.com/office/officeart/2005/8/layout/hierarchy3"/>
    <dgm:cxn modelId="{AAA37857-7686-44A9-8EEE-D19B5E4F2A24}" type="presOf" srcId="{61F7DA31-823D-4495-ADF6-C39ABE9F4A9F}" destId="{E7E0335F-8EA8-47AA-9B62-97B34D99C7D2}" srcOrd="0" destOrd="1" presId="urn:microsoft.com/office/officeart/2005/8/layout/hierarchy3"/>
    <dgm:cxn modelId="{537FEF78-631E-40B5-A739-F0FCD33F8156}" type="presOf" srcId="{83C3B8BB-F7FB-4E23-B05B-7A0EBC14B986}" destId="{4AE06EBA-8B6D-4EEA-B301-A2A4751A3FA5}" srcOrd="0" destOrd="0" presId="urn:microsoft.com/office/officeart/2005/8/layout/hierarchy3"/>
    <dgm:cxn modelId="{C8F25E59-5749-4176-B49A-91C2BF969046}" srcId="{7E77D1E2-28D9-4376-A7CF-B215679F93C3}" destId="{91476FCE-3E34-4378-8D4F-18824280432D}" srcOrd="1" destOrd="0" parTransId="{D3BF908B-9CA1-4309-BD4D-723577C9E67C}" sibTransId="{226A15C0-CC62-4734-A8E8-83510B4512E8}"/>
    <dgm:cxn modelId="{96CF035A-2B0E-4486-918B-889489BCEE81}" type="presOf" srcId="{FC0F5870-4EC0-4F8A-84E0-2525BC783D5A}" destId="{D0CCB215-0D43-4E0F-B4D6-F888A96FF805}" srcOrd="0" destOrd="1" presId="urn:microsoft.com/office/officeart/2005/8/layout/hierarchy3"/>
    <dgm:cxn modelId="{52FAE05A-64ED-4CFF-8B6C-30864D985ACC}" type="presOf" srcId="{01A9612A-27E4-4531-8095-3C0CF0655FC2}" destId="{021D1395-5DFB-4411-8B71-8B10BE49126B}" srcOrd="0" destOrd="0" presId="urn:microsoft.com/office/officeart/2005/8/layout/hierarchy3"/>
    <dgm:cxn modelId="{F32D897B-5143-4451-BF9D-0385BDDC7569}" type="presOf" srcId="{1F4F0E27-8D1F-4B55-935B-2A6F89152F86}" destId="{D586ACA4-B6FE-4C69-B5B3-5A9BDEB8800B}" srcOrd="0" destOrd="0" presId="urn:microsoft.com/office/officeart/2005/8/layout/hierarchy3"/>
    <dgm:cxn modelId="{2E83297C-3890-41B6-8F91-73C892F63916}" srcId="{7E77D1E2-28D9-4376-A7CF-B215679F93C3}" destId="{8350A4F1-F69B-411B-BE23-7D97E58D3B46}" srcOrd="0" destOrd="0" parTransId="{5606D6FB-0EB1-40B6-BAEF-8EAB7E5AA1CC}" sibTransId="{7F5C2D66-3A4A-4C9A-BF4D-5EB6E386B892}"/>
    <dgm:cxn modelId="{334F007D-E1E6-47F1-B1A9-01B70E5CE0A6}" srcId="{83C3B8BB-F7FB-4E23-B05B-7A0EBC14B986}" destId="{3549691D-979E-4962-BDF9-BF73C6845507}" srcOrd="1" destOrd="0" parTransId="{E9F45C52-D607-42C0-8339-2629683CDD8A}" sibTransId="{58E75FE9-65AC-4F2D-A993-99503951B91E}"/>
    <dgm:cxn modelId="{87DD4F7D-BDFF-4403-82DC-F860CA95D369}" srcId="{E5BC4B8F-B205-4220-BA89-5B85D842DB73}" destId="{5BD3022A-A236-4CF5-B880-211CA7544D37}" srcOrd="6" destOrd="0" parTransId="{2B57AEEB-58EF-4D10-B7A2-BABB8810A27E}" sibTransId="{71B52EA0-8AA4-4EDD-85A2-B14696BA1A4A}"/>
    <dgm:cxn modelId="{2B7AAA7D-E7BC-45AC-9251-4E1B34924635}" srcId="{6CA36ADD-9A22-42EC-9A72-308960CEBFD3}" destId="{9D6F1ECF-9409-499C-8E26-D8F376AE9A46}" srcOrd="3" destOrd="0" parTransId="{A0176402-B9EB-4BA1-9783-D988FD5ED12A}" sibTransId="{98945936-E10A-49D6-8559-7EE78280309A}"/>
    <dgm:cxn modelId="{919F7B81-4035-4FB6-801F-942D40AE404A}" type="presOf" srcId="{206857A4-AF4E-465F-A922-778CC4E030B7}" destId="{7326887A-5907-47C8-B954-4C1FCB9B661F}" srcOrd="1" destOrd="0" presId="urn:microsoft.com/office/officeart/2005/8/layout/hierarchy3"/>
    <dgm:cxn modelId="{0E61ED82-9E0C-43DE-8C68-88004DF953CA}" type="presOf" srcId="{712F3F9D-3107-4429-A0B8-BAE402569624}" destId="{8402F624-5626-474B-B406-1ABDA4F91898}" srcOrd="0" destOrd="0" presId="urn:microsoft.com/office/officeart/2005/8/layout/hierarchy3"/>
    <dgm:cxn modelId="{F3D2BE87-93C7-4B03-8606-E9B008798496}" srcId="{D948E08E-AC53-4CDD-8E1B-32CD29647420}" destId="{CDA33DE5-180F-45F7-A18C-3DC7CCB97120}" srcOrd="2" destOrd="0" parTransId="{8D01CBFF-E371-42E0-B1AA-BF71292F952E}" sibTransId="{D3E83838-8B3C-4872-A819-3FD191F4CA51}"/>
    <dgm:cxn modelId="{C0544088-A537-412E-8467-ACDED9F2AD08}" srcId="{6CA36ADD-9A22-42EC-9A72-308960CEBFD3}" destId="{712F3F9D-3107-4429-A0B8-BAE402569624}" srcOrd="0" destOrd="0" parTransId="{28D8927B-F1BB-4110-976D-1DF2E4F0C4B3}" sibTransId="{852EB413-0601-4DEE-91F2-A621FE3A71AC}"/>
    <dgm:cxn modelId="{6047D88F-4F2D-4D1D-895E-931D8652BC47}" type="presOf" srcId="{9D3ED7D5-B657-4237-85F4-2F3985458366}" destId="{926F5668-A1F0-45B6-9D64-B3A9D2B5C8BA}" srcOrd="0" destOrd="0" presId="urn:microsoft.com/office/officeart/2005/8/layout/hierarchy3"/>
    <dgm:cxn modelId="{84C6E88F-46D4-4EB6-A7AE-1B1C97B09183}" srcId="{F446EEFC-4ECA-438F-B6C5-A95C0A9DB03A}" destId="{DAECA9B5-821F-48D1-BA78-780A051A89F1}" srcOrd="0" destOrd="0" parTransId="{FA1B03CB-FB1D-4732-91A3-CD3423C9D90F}" sibTransId="{85017CC6-C3F9-4E2B-9573-8FE1ACE2D544}"/>
    <dgm:cxn modelId="{877A1791-D2DF-47A4-88E7-1B451D217AB9}" srcId="{6CA36ADD-9A22-42EC-9A72-308960CEBFD3}" destId="{5726C66F-C473-406C-B5CC-5638726BAF39}" srcOrd="2" destOrd="0" parTransId="{C69AEAB9-0A3C-4490-930F-8327391107E3}" sibTransId="{7B0FD001-A7A9-42F7-B7D4-81384CF00E22}"/>
    <dgm:cxn modelId="{32982F92-2E62-457D-8621-FB91954C4598}" type="presOf" srcId="{D948E08E-AC53-4CDD-8E1B-32CD29647420}" destId="{E3AE1641-DF1D-485E-A35A-A4F6522A0BE1}" srcOrd="0" destOrd="0" presId="urn:microsoft.com/office/officeart/2005/8/layout/hierarchy3"/>
    <dgm:cxn modelId="{725ECF92-1F6E-4C2A-B682-53A56DED0CD5}" type="presOf" srcId="{6CA36ADD-9A22-42EC-9A72-308960CEBFD3}" destId="{8D9963F7-B4A8-47A6-83C0-8CD3DF2598DF}" srcOrd="1" destOrd="0" presId="urn:microsoft.com/office/officeart/2005/8/layout/hierarchy3"/>
    <dgm:cxn modelId="{C1C7FB93-A116-4C1D-ACD2-A8E4D4C579D6}" type="presOf" srcId="{EAFDF8A6-75EC-4FE7-BCDC-348E6D271B65}" destId="{8CBAD12A-6102-47A2-A849-81E63F71591A}" srcOrd="0" destOrd="2" presId="urn:microsoft.com/office/officeart/2005/8/layout/hierarchy3"/>
    <dgm:cxn modelId="{59B8CA98-6509-4115-B249-649A355E8C4F}" srcId="{56DE08BB-8C51-4D28-8152-22C2A583E564}" destId="{5AC4328A-341B-42B8-8C49-2E19F9305673}" srcOrd="3" destOrd="0" parTransId="{201AF6ED-A38E-4A6D-930D-71CD3046BEAB}" sibTransId="{83AD64DD-4943-41AD-AD52-5BB0C3739EC7}"/>
    <dgm:cxn modelId="{37E40A9D-76DC-407E-834E-7196015552F6}" type="presOf" srcId="{56DE08BB-8C51-4D28-8152-22C2A583E564}" destId="{6454FC38-BC7F-436D-8199-4A606E91CA26}" srcOrd="0" destOrd="0" presId="urn:microsoft.com/office/officeart/2005/8/layout/hierarchy3"/>
    <dgm:cxn modelId="{AA67E69D-4AB5-4641-B9C1-B482C0F6FFE3}" type="presOf" srcId="{B8065B97-0D3A-4E6B-AFCD-F629F212797A}" destId="{64D5DF9E-44D9-4A72-B3E2-29D51F560F43}" srcOrd="0" destOrd="0" presId="urn:microsoft.com/office/officeart/2005/8/layout/hierarchy3"/>
    <dgm:cxn modelId="{58BC289E-E4F5-401B-AB11-7FCAE9291610}" srcId="{B85E7623-4336-4269-A36F-734901757817}" destId="{35D1099A-FCBA-4D13-9239-886EAEA20E8A}" srcOrd="0" destOrd="0" parTransId="{59CCE0B0-AD14-41D2-BD68-50223CAF9CD1}" sibTransId="{8DD51909-D515-4B4C-B921-44B9B06FB157}"/>
    <dgm:cxn modelId="{6EFDCAA0-511F-43F4-A92D-E1536C1C7211}" srcId="{7E77D1E2-28D9-4376-A7CF-B215679F93C3}" destId="{3B04D15D-F950-48C2-9B44-8B3D2E420549}" srcOrd="2" destOrd="0" parTransId="{725A191F-19E3-409E-9DBA-B6E7361D3DD7}" sibTransId="{BCC256D3-5902-4AB9-9E1B-B88913694548}"/>
    <dgm:cxn modelId="{475E22A1-4C8A-4F9F-AF5D-FF5FB184177C}" type="presOf" srcId="{8C141ED3-95B6-4143-AB0C-4AF93A63AD18}" destId="{E7E0335F-8EA8-47AA-9B62-97B34D99C7D2}" srcOrd="0" destOrd="2" presId="urn:microsoft.com/office/officeart/2005/8/layout/hierarchy3"/>
    <dgm:cxn modelId="{6F206AA2-DF1F-464D-AEFB-BCE9398333D6}" srcId="{E5BC4B8F-B205-4220-BA89-5B85D842DB73}" destId="{6CA36ADD-9A22-42EC-9A72-308960CEBFD3}" srcOrd="2" destOrd="0" parTransId="{8EB7CD16-A4C7-44B9-8447-A07EC945484D}" sibTransId="{982FC75D-DB65-4927-BACD-0BAEFCF9470D}"/>
    <dgm:cxn modelId="{6F0597A2-BCD0-4456-B5C9-9F1B2961F2C3}" srcId="{39D20133-126B-42C9-88B9-28ADB2B90CDC}" destId="{1881BF30-CFAF-4809-AFCE-229658F48872}" srcOrd="2" destOrd="0" parTransId="{29F9AF90-A78E-473E-A317-8EEF2650E6C9}" sibTransId="{83B4491A-2C4A-44CB-B449-BEDB46A1BF6E}"/>
    <dgm:cxn modelId="{975A2FA3-326E-4E33-AB5F-3706E8B778FD}" type="presOf" srcId="{FF63A0CB-84F2-4E24-93A2-12191A28DED6}" destId="{F71F3E70-A4AF-47C8-A3F6-A0AEDB52DD82}" srcOrd="0" destOrd="0" presId="urn:microsoft.com/office/officeart/2005/8/layout/hierarchy3"/>
    <dgm:cxn modelId="{8D025CA3-2F64-4F20-88E0-D052979C6083}" srcId="{9D6F1ECF-9409-499C-8E26-D8F376AE9A46}" destId="{67A306F2-2C60-4F56-B3D2-C6E24FA3CE37}" srcOrd="1" destOrd="0" parTransId="{2B76ECF0-A94A-459D-AF34-74E28EE3CDB2}" sibTransId="{8A038DA9-0418-4424-B4E9-79FCE8F774B4}"/>
    <dgm:cxn modelId="{129B07A4-9111-4840-AEF2-51011584B32B}" srcId="{206857A4-AF4E-465F-A922-778CC4E030B7}" destId="{B46034EE-EFA9-467F-978D-18B7115BBF00}" srcOrd="1" destOrd="0" parTransId="{E17850C3-E9CA-4A1F-A68F-C2E2B45D6FF4}" sibTransId="{5E0C1B86-5AA1-4FA1-97F2-77DA1FD8C7FF}"/>
    <dgm:cxn modelId="{5FD639A5-2593-41DE-9C22-1821DCEE1E12}" srcId="{E5BC4B8F-B205-4220-BA89-5B85D842DB73}" destId="{39D20133-126B-42C9-88B9-28ADB2B90CDC}" srcOrd="3" destOrd="0" parTransId="{1D61E95B-790B-4BB6-9976-6448873E6064}" sibTransId="{525A145A-E14C-4069-8491-7CB58A6B7D61}"/>
    <dgm:cxn modelId="{B29D58A8-7E04-498E-BB0B-C3B66ECD7B2C}" type="presOf" srcId="{6CA36ADD-9A22-42EC-9A72-308960CEBFD3}" destId="{ED657563-2CC4-42F5-A19F-0F3EFA3C704A}" srcOrd="0" destOrd="0" presId="urn:microsoft.com/office/officeart/2005/8/layout/hierarchy3"/>
    <dgm:cxn modelId="{F3F040AB-11D4-48CF-BE75-1E00D7120E9E}" srcId="{C9BEB9EF-C7E9-4598-AC5F-BB1CC6D5D30A}" destId="{14825EE6-5B63-4BDE-8319-0A4BE05001A8}" srcOrd="1" destOrd="0" parTransId="{AC804FBD-0CB5-40B7-B271-963026C0DA79}" sibTransId="{F5C3B6EC-26D2-4FA3-9BC3-0E3722F3652F}"/>
    <dgm:cxn modelId="{AB2648AB-2195-49C5-B4E1-A253D5E50D7B}" type="presOf" srcId="{CD38D61F-A07A-4EB5-A67D-9BB8512BEC6E}" destId="{4E8FA0C4-206D-4FB4-A6B6-1522A25B985F}" srcOrd="0" destOrd="0" presId="urn:microsoft.com/office/officeart/2005/8/layout/hierarchy3"/>
    <dgm:cxn modelId="{DB86A7AB-33A6-4C31-987E-72993CC37F8B}" type="presOf" srcId="{DB787922-1B9D-4C54-A5F2-B82825ACFA51}" destId="{65132FA4-5379-405F-B77A-50A44BE14733}" srcOrd="0" destOrd="0" presId="urn:microsoft.com/office/officeart/2005/8/layout/hierarchy3"/>
    <dgm:cxn modelId="{D1FD6AAD-9D11-48AC-AF8A-ECBF953555AD}" type="presOf" srcId="{C04F69DB-4E81-4218-B603-88D4517E486C}" destId="{C00BBA0C-C79F-4BC4-B732-B46E9E4A767E}" srcOrd="0" destOrd="0" presId="urn:microsoft.com/office/officeart/2005/8/layout/hierarchy3"/>
    <dgm:cxn modelId="{8E4FE9AD-400F-4819-8086-360767202001}" type="presOf" srcId="{A492BA8E-68D3-4051-8667-97AFD675FAE1}" destId="{DFA62784-9E52-4C3C-8C27-EA684AF29D4E}" srcOrd="0" destOrd="0" presId="urn:microsoft.com/office/officeart/2005/8/layout/hierarchy3"/>
    <dgm:cxn modelId="{7177F8AF-DC51-46C8-B039-7A9D355B7393}" type="presOf" srcId="{ECB56803-853E-4630-8E4D-2A86E2934CE0}" destId="{F0CEA348-D34C-4848-B347-AF1D248206A3}" srcOrd="0" destOrd="0" presId="urn:microsoft.com/office/officeart/2005/8/layout/hierarchy3"/>
    <dgm:cxn modelId="{0D00D6B1-9112-4F2C-8575-30E7A6383083}" type="presOf" srcId="{C9BEB9EF-C7E9-4598-AC5F-BB1CC6D5D30A}" destId="{690CA0EE-FBEA-4B89-9CA4-13C91030A7DE}" srcOrd="1" destOrd="0" presId="urn:microsoft.com/office/officeart/2005/8/layout/hierarchy3"/>
    <dgm:cxn modelId="{BED112B3-96AD-40F3-A973-C3A8D18251DD}" type="presOf" srcId="{4F0B3629-5B76-42FB-98F1-FFE32EBA3D2D}" destId="{B696141D-444E-43E8-B46D-60118BBEAF61}" srcOrd="0" destOrd="0" presId="urn:microsoft.com/office/officeart/2005/8/layout/hierarchy3"/>
    <dgm:cxn modelId="{2E086EB4-4DBD-4DBC-B387-010DF9985DF0}" type="presOf" srcId="{858C7FA7-EAA5-4F8C-A048-7F46D6D5B473}" destId="{385940BD-9692-4BDC-B3A9-A1D9462971E8}" srcOrd="0" destOrd="0" presId="urn:microsoft.com/office/officeart/2005/8/layout/hierarchy3"/>
    <dgm:cxn modelId="{99A690B4-5B38-4053-9DB4-7BB832F122C1}" type="presOf" srcId="{F57EAF4E-E7C4-49D9-B72A-5135D60581B6}" destId="{05CFC5A7-3CEB-48B3-A287-B278FD19481F}" srcOrd="0" destOrd="1" presId="urn:microsoft.com/office/officeart/2005/8/layout/hierarchy3"/>
    <dgm:cxn modelId="{520515B6-822A-402A-892F-D21930C7DC8C}" type="presOf" srcId="{E17850C3-E9CA-4A1F-A68F-C2E2B45D6FF4}" destId="{53378017-A965-42DD-B977-C783EC267A21}" srcOrd="0" destOrd="0" presId="urn:microsoft.com/office/officeart/2005/8/layout/hierarchy3"/>
    <dgm:cxn modelId="{C48CE4B7-EDBC-4108-8D5A-37CA7D6D0593}" srcId="{26DEB944-2784-403C-8275-F9E8EB2E269E}" destId="{AE3E4501-0749-4FC0-A8EC-1492F06264FF}" srcOrd="1" destOrd="0" parTransId="{49A34087-A158-49D1-B643-FF9F9502690E}" sibTransId="{BF9569EA-5DA4-4004-A247-558533C6EA62}"/>
    <dgm:cxn modelId="{0DBE5AB9-9783-4FD7-94CF-F1EFC8AF7818}" type="presOf" srcId="{725A191F-19E3-409E-9DBA-B6E7361D3DD7}" destId="{A3C7573E-9C2C-4DC8-87F4-17BCF553B42D}" srcOrd="0" destOrd="0" presId="urn:microsoft.com/office/officeart/2005/8/layout/hierarchy3"/>
    <dgm:cxn modelId="{64B49DBC-2D87-40F4-B539-EEBF8BC8ADEB}" type="presOf" srcId="{39D20133-126B-42C9-88B9-28ADB2B90CDC}" destId="{F8A7D177-A2B9-4B62-B788-BEB0A23CEDD7}" srcOrd="0" destOrd="0" presId="urn:microsoft.com/office/officeart/2005/8/layout/hierarchy3"/>
    <dgm:cxn modelId="{1904A7BC-C5D9-44B0-BC44-D5FE9B3D1FF5}" srcId="{D948E08E-AC53-4CDD-8E1B-32CD29647420}" destId="{9D3ED7D5-B657-4237-85F4-2F3985458366}" srcOrd="0" destOrd="0" parTransId="{2241747E-6ED8-4C79-832D-F14515B87C50}" sibTransId="{54FB769A-1929-47E5-A4EA-9416946A22C8}"/>
    <dgm:cxn modelId="{1E10BCBC-F450-4C7B-8A19-51ADA3A902C8}" type="presOf" srcId="{F24D3616-F947-4828-B0DA-29CE351D3C65}" destId="{C20E6285-60D6-4627-8981-A52A2E85C36A}" srcOrd="0" destOrd="0" presId="urn:microsoft.com/office/officeart/2005/8/layout/hierarchy3"/>
    <dgm:cxn modelId="{761771BD-6D24-45F0-874C-73045D4A25E0}" type="presOf" srcId="{36A53852-8096-4EC7-AE70-D0C7FDB3287D}" destId="{A47B6350-1228-45B9-B22E-60CF15417060}" srcOrd="0" destOrd="0" presId="urn:microsoft.com/office/officeart/2005/8/layout/hierarchy3"/>
    <dgm:cxn modelId="{566DA2BD-4523-4A6B-B8F5-10E38799C003}" srcId="{C9BEB9EF-C7E9-4598-AC5F-BB1CC6D5D30A}" destId="{0120582E-DA2C-4ECD-ABF9-1743DE16A42D}" srcOrd="0" destOrd="0" parTransId="{A492BA8E-68D3-4051-8667-97AFD675FAE1}" sibTransId="{C0CCADB9-9D67-4C52-8A16-DF1858667EAA}"/>
    <dgm:cxn modelId="{C024BCBF-5BDE-45BF-AFED-940E333990D7}" type="presOf" srcId="{0269740E-E0DA-421C-8160-5EE12ED13EB0}" destId="{AFB2DBD9-C1E5-4640-AF67-8A784C9B4BDA}" srcOrd="0" destOrd="1" presId="urn:microsoft.com/office/officeart/2005/8/layout/hierarchy3"/>
    <dgm:cxn modelId="{64E1CDBF-1646-4B12-86D5-244EE5ED03AA}" type="presOf" srcId="{6A80ED3C-BA9F-41AA-85C8-BF3B5077727D}" destId="{F4649975-B7E3-47C4-AFBE-C9EE256A93C4}" srcOrd="0" destOrd="2" presId="urn:microsoft.com/office/officeart/2005/8/layout/hierarchy3"/>
    <dgm:cxn modelId="{3BCD3CC1-7AFA-4632-AADB-F08A57E959AD}" srcId="{B9203BB7-6409-4394-8E22-D32A14236692}" destId="{E4F0701E-5343-4E87-82B2-0223D74E2B0C}" srcOrd="0" destOrd="0" parTransId="{3F3297C8-E463-4670-84E1-3C110174D203}" sibTransId="{1B5888BC-9786-49D3-9EF1-D2113352E7CF}"/>
    <dgm:cxn modelId="{338F48C8-0248-424A-B41E-6AC4ACC8BC1A}" type="presOf" srcId="{43477B4D-A48A-48B1-B503-26CF3C161F58}" destId="{6553A432-CDFE-4D09-92EB-7CBB144497BE}" srcOrd="0" destOrd="0" presId="urn:microsoft.com/office/officeart/2005/8/layout/hierarchy3"/>
    <dgm:cxn modelId="{04369BC9-56C6-47AF-A753-11FC812AE5BE}" type="presOf" srcId="{14825EE6-5B63-4BDE-8319-0A4BE05001A8}" destId="{98FB8088-8C11-4968-92EB-1E2E11BC9E99}" srcOrd="0" destOrd="0" presId="urn:microsoft.com/office/officeart/2005/8/layout/hierarchy3"/>
    <dgm:cxn modelId="{C6EDC3CA-74A4-4498-AE98-C1BDF53D9EBD}" type="presOf" srcId="{1BC78DEE-8FD4-4575-9569-BFAEEF971BD8}" destId="{EAA5BE4D-443A-454C-B33F-C78FDA504663}" srcOrd="0" destOrd="0" presId="urn:microsoft.com/office/officeart/2005/8/layout/hierarchy3"/>
    <dgm:cxn modelId="{8E6BF5CA-1FFB-4299-B5A6-39DB285E5C79}" type="presOf" srcId="{7B7EE40F-075B-49E2-97BF-04A6EA4AA415}" destId="{4AE06EBA-8B6D-4EEA-B301-A2A4751A3FA5}" srcOrd="0" destOrd="1" presId="urn:microsoft.com/office/officeart/2005/8/layout/hierarchy3"/>
    <dgm:cxn modelId="{C1B952CD-1346-43AB-BE81-EE863E2A6EC5}" type="presOf" srcId="{859F07D2-243B-4CCA-ACA2-8F632C5FA3B2}" destId="{CED2E302-893D-4AC1-81E6-D7F180D7F816}" srcOrd="0" destOrd="0" presId="urn:microsoft.com/office/officeart/2005/8/layout/hierarchy3"/>
    <dgm:cxn modelId="{F3BE78CE-D15C-4E77-975E-8DA6E38A8EBC}" srcId="{F4C8C9E9-3713-43CC-B50F-C7B2441E6B6F}" destId="{6F4DD29B-662B-4093-BBF7-01A4809A3CC1}" srcOrd="2" destOrd="0" parTransId="{578A7ABE-3690-4D94-B6CD-C51E713AF62D}" sibTransId="{E55091F0-F052-4FDA-8268-11C635D863CF}"/>
    <dgm:cxn modelId="{0C45FFCE-580A-46F3-8C49-6151F8379D49}" srcId="{F4C8C9E9-3713-43CC-B50F-C7B2441E6B6F}" destId="{53564449-2D33-4C87-99BD-AD7DF6E3EC29}" srcOrd="0" destOrd="0" parTransId="{859F07D2-243B-4CCA-ACA2-8F632C5FA3B2}" sibTransId="{7A885EFE-3C66-43ED-888E-D1F8FD6711C2}"/>
    <dgm:cxn modelId="{B8F82CCF-13CD-41F0-B874-ABB36CF995FB}" type="presOf" srcId="{1AFAFE54-F676-4BBB-8A5B-54A08312BA3F}" destId="{8B26F951-1C01-454E-81E1-BFED5FA4A552}" srcOrd="0" destOrd="0" presId="urn:microsoft.com/office/officeart/2005/8/layout/hierarchy3"/>
    <dgm:cxn modelId="{018E98D1-3CBD-45A4-B374-83F6ED800875}" srcId="{56DE08BB-8C51-4D28-8152-22C2A583E564}" destId="{46974050-A822-4ED6-AFB9-1CD99665665A}" srcOrd="2" destOrd="0" parTransId="{78FAD260-5C43-4C4C-9FA0-0E4714F91401}" sibTransId="{EE894770-AFF7-479B-89AB-4776770E3018}"/>
    <dgm:cxn modelId="{01D4E8D1-2A05-4DE1-AB58-BC188B53E4EB}" srcId="{5BD3022A-A236-4CF5-B880-211CA7544D37}" destId="{C04F69DB-4E81-4218-B603-88D4517E486C}" srcOrd="1" destOrd="0" parTransId="{01A9612A-27E4-4531-8095-3C0CF0655FC2}" sibTransId="{5BCC1938-7A97-4985-A1EA-A88B31721555}"/>
    <dgm:cxn modelId="{0722C1D2-B613-4E00-AD9C-E9E94D9C9549}" type="presOf" srcId="{BA809971-2899-4B77-8D3B-DF54E41A20A1}" destId="{79D01784-F70A-43ED-BB13-3342084AAEA6}" srcOrd="0" destOrd="0" presId="urn:microsoft.com/office/officeart/2005/8/layout/hierarchy3"/>
    <dgm:cxn modelId="{97B3FFD4-E6F4-4728-A611-9D474DE9A442}" type="presOf" srcId="{F4C8C9E9-3713-43CC-B50F-C7B2441E6B6F}" destId="{8FB81F4A-660C-4375-A7D4-0ED2C98CF803}" srcOrd="1" destOrd="0" presId="urn:microsoft.com/office/officeart/2005/8/layout/hierarchy3"/>
    <dgm:cxn modelId="{64F661D5-D9CE-4598-AFFA-3C2BF4978F01}" srcId="{E5BC4B8F-B205-4220-BA89-5B85D842DB73}" destId="{F4C8C9E9-3713-43CC-B50F-C7B2441E6B6F}" srcOrd="1" destOrd="0" parTransId="{EB1A2051-EED2-4269-B62B-D376B9E3E8C8}" sibTransId="{8874E5A5-C7F2-42FF-AA6F-5E6CC1BD04B4}"/>
    <dgm:cxn modelId="{88748BD5-3877-4AFC-B460-462CB4E69C5F}" type="presOf" srcId="{5AC4328A-341B-42B8-8C49-2E19F9305673}" destId="{6454FC38-BC7F-436D-8199-4A606E91CA26}" srcOrd="0" destOrd="4" presId="urn:microsoft.com/office/officeart/2005/8/layout/hierarchy3"/>
    <dgm:cxn modelId="{DBE35FD7-1D41-400B-8B8C-42B4EA89405D}" srcId="{5BD3022A-A236-4CF5-B880-211CA7544D37}" destId="{4F0B3629-5B76-42FB-98F1-FFE32EBA3D2D}" srcOrd="2" destOrd="0" parTransId="{1BC78DEE-8FD4-4575-9569-BFAEEF971BD8}" sibTransId="{842EDC36-96B9-465F-88A5-78ED250B48A3}"/>
    <dgm:cxn modelId="{39CFD8DB-5AA6-45B6-8991-190E56B82224}" type="presOf" srcId="{7E77D1E2-28D9-4376-A7CF-B215679F93C3}" destId="{78937BF8-7066-426B-AA4C-7E278C2E1B68}" srcOrd="1" destOrd="0" presId="urn:microsoft.com/office/officeart/2005/8/layout/hierarchy3"/>
    <dgm:cxn modelId="{C136F1DC-E12B-4628-AACE-746BF1ED37BE}" type="presOf" srcId="{E4F0701E-5343-4E87-82B2-0223D74E2B0C}" destId="{F4649975-B7E3-47C4-AFBE-C9EE256A93C4}" srcOrd="0" destOrd="1" presId="urn:microsoft.com/office/officeart/2005/8/layout/hierarchy3"/>
    <dgm:cxn modelId="{3D5F9BDD-9236-4223-B3BF-2426247CE564}" type="presOf" srcId="{F72BD3F8-5EB3-4751-B696-6A47CB8E63CC}" destId="{A62E2302-7FAC-48B2-84D4-0B073F235124}" srcOrd="0" destOrd="0" presId="urn:microsoft.com/office/officeart/2005/8/layout/hierarchy3"/>
    <dgm:cxn modelId="{9F19C2E0-C6CD-4867-89FE-F655ABD790E5}" type="presOf" srcId="{5BD3022A-A236-4CF5-B880-211CA7544D37}" destId="{9A37A3A6-49C2-4B1A-8DC1-85EBE5D3B778}" srcOrd="1" destOrd="0" presId="urn:microsoft.com/office/officeart/2005/8/layout/hierarchy3"/>
    <dgm:cxn modelId="{543376E2-2D91-4FDC-848B-C017ED2500A6}" type="presOf" srcId="{5BA19E5B-EB8E-4E5F-9B7D-DDAFDF3AC49F}" destId="{07E0FFE8-5157-48BB-8DDD-EBFD4369D741}" srcOrd="0" destOrd="3" presId="urn:microsoft.com/office/officeart/2005/8/layout/hierarchy3"/>
    <dgm:cxn modelId="{05CC63E5-CF3F-40AA-9B9C-D5DCC05C28F5}" srcId="{E5BC4B8F-B205-4220-BA89-5B85D842DB73}" destId="{43477B4D-A48A-48B1-B503-26CF3C161F58}" srcOrd="0" destOrd="0" parTransId="{2EEED5B6-5256-4DAB-9703-05D4E398D477}" sibTransId="{F834C27D-701C-4F64-ADAD-73246A60107B}"/>
    <dgm:cxn modelId="{2519A1E7-C2C9-47B6-B22D-D6134E8D41FA}" srcId="{6CA36ADD-9A22-42EC-9A72-308960CEBFD3}" destId="{CD38D61F-A07A-4EB5-A67D-9BB8512BEC6E}" srcOrd="1" destOrd="0" parTransId="{7AE82B22-6A10-4E2A-9DF4-1142815B9ECA}" sibTransId="{72B11948-DEC9-4141-9709-7AD89D5117F2}"/>
    <dgm:cxn modelId="{6795F7EB-FABB-430E-ACDA-94F6696114BC}" type="presOf" srcId="{AE065DCA-82EB-4581-B959-13009B359E03}" destId="{B72030BE-B02D-4C81-8432-FA72D423DFA6}" srcOrd="0" destOrd="0" presId="urn:microsoft.com/office/officeart/2005/8/layout/hierarchy3"/>
    <dgm:cxn modelId="{A4E97EED-C6D7-4E02-B8AC-DAD13E423DC8}" type="presOf" srcId="{7AE82B22-6A10-4E2A-9DF4-1142815B9ECA}" destId="{A25272AB-29B6-4EB9-9045-D3B68AF081AA}" srcOrd="0" destOrd="0" presId="urn:microsoft.com/office/officeart/2005/8/layout/hierarchy3"/>
    <dgm:cxn modelId="{D28C9FED-0564-4C3A-B0CF-C6B86C93AB3F}" type="presOf" srcId="{C2377DED-4292-40EC-B63F-8890D1A113FB}" destId="{C3474F9F-51A2-4C1A-BE94-AEDA4AB0E4AF}" srcOrd="0" destOrd="0" presId="urn:microsoft.com/office/officeart/2005/8/layout/hierarchy3"/>
    <dgm:cxn modelId="{63CBC7EE-D882-4E73-8D06-D0E02611DD71}" type="presOf" srcId="{AC804FBD-0CB5-40B7-B271-963026C0DA79}" destId="{3413DB19-B129-4DE1-97E5-65DD99E66F58}" srcOrd="0" destOrd="0" presId="urn:microsoft.com/office/officeart/2005/8/layout/hierarchy3"/>
    <dgm:cxn modelId="{A9DCD8EE-FAE9-472B-B039-8AA10ED8D279}" type="presOf" srcId="{D3BF908B-9CA1-4309-BD4D-723577C9E67C}" destId="{CCE71F40-0C24-4863-9BD2-D819251E0748}" srcOrd="0" destOrd="0" presId="urn:microsoft.com/office/officeart/2005/8/layout/hierarchy3"/>
    <dgm:cxn modelId="{2B68A4EF-C227-4B40-8DB7-FEB7A0984BA9}" type="presOf" srcId="{D9B4F2DC-12DF-40F8-B3CE-1680C652428A}" destId="{82FB0C67-CA4E-48E6-A44F-3D73095E5330}" srcOrd="0" destOrd="0" presId="urn:microsoft.com/office/officeart/2005/8/layout/hierarchy3"/>
    <dgm:cxn modelId="{23F7C6F1-BA2F-4A9F-9274-778C4879E9AB}" srcId="{F4C8C9E9-3713-43CC-B50F-C7B2441E6B6F}" destId="{97C032F0-196E-49B1-8D59-5834459BA8B6}" srcOrd="1" destOrd="0" parTransId="{5E2F6119-3CE7-4667-94C9-51DCBE000808}" sibTransId="{076D1EEE-5330-4E29-B611-AE4290D7FD14}"/>
    <dgm:cxn modelId="{99E1CDF1-423F-480E-A9B5-5E293545A0D0}" srcId="{26DEB944-2784-403C-8275-F9E8EB2E269E}" destId="{FC0F5870-4EC0-4F8A-84E0-2525BC783D5A}" srcOrd="0" destOrd="0" parTransId="{8FE84BBE-FBB9-47FF-8B81-D12AF982DFBC}" sibTransId="{3DB034BA-6D66-4569-B419-D1EA548139C7}"/>
    <dgm:cxn modelId="{D282D7F4-328F-4E76-8CFB-870A3D897634}" srcId="{BE1C5F8D-11C7-4EE3-84A3-753808E1CF23}" destId="{61F7DA31-823D-4495-ADF6-C39ABE9F4A9F}" srcOrd="0" destOrd="0" parTransId="{84D9E7DA-0489-40DE-8BFF-E71803511A3C}" sibTransId="{52A0ED7B-350E-43EE-A859-20F7A17F3AFE}"/>
    <dgm:cxn modelId="{207AA9F6-3EB6-4834-8986-0BE35B081DA0}" type="presOf" srcId="{3B04D15D-F950-48C2-9B44-8B3D2E420549}" destId="{27DE159C-83CB-4F90-9470-1715FB71B84F}" srcOrd="0" destOrd="0" presId="urn:microsoft.com/office/officeart/2005/8/layout/hierarchy3"/>
    <dgm:cxn modelId="{476599F7-1F6E-4C37-8761-66F47F161F7B}" srcId="{206857A4-AF4E-465F-A922-778CC4E030B7}" destId="{26DEB944-2784-403C-8275-F9E8EB2E269E}" srcOrd="3" destOrd="0" parTransId="{8290A57D-2C2F-49F4-915C-536B697E0B2C}" sibTransId="{433DE8B7-E9B4-4551-8ADE-44A7E633E3B3}"/>
    <dgm:cxn modelId="{60DE4FF9-9BD8-4A66-B262-4B3C00E07918}" type="presOf" srcId="{B9203BB7-6409-4394-8E22-D32A14236692}" destId="{F4649975-B7E3-47C4-AFBE-C9EE256A93C4}" srcOrd="0" destOrd="0" presId="urn:microsoft.com/office/officeart/2005/8/layout/hierarchy3"/>
    <dgm:cxn modelId="{6749BFFA-D8C8-4D8F-A65E-C95969912049}" srcId="{D948E08E-AC53-4CDD-8E1B-32CD29647420}" destId="{B85E7623-4336-4269-A36F-734901757817}" srcOrd="3" destOrd="0" parTransId="{13F69E31-112E-4371-A431-603F81D49635}" sibTransId="{D1EC8CBA-5521-4BB1-8FBD-7B9D1FE0BDF9}"/>
    <dgm:cxn modelId="{0AAFBFFB-D395-43F5-8AF8-AE2499015F35}" type="presOf" srcId="{5726C66F-C473-406C-B5CC-5638726BAF39}" destId="{BC8ADEC7-5C70-40A6-A907-5D5C4E44F7BC}" srcOrd="0" destOrd="0" presId="urn:microsoft.com/office/officeart/2005/8/layout/hierarchy3"/>
    <dgm:cxn modelId="{8222C4FC-DF5B-4DD2-A563-8A416745278C}" type="presOf" srcId="{DAECA9B5-821F-48D1-BA78-780A051A89F1}" destId="{8CBAD12A-6102-47A2-A849-81E63F71591A}" srcOrd="0" destOrd="1" presId="urn:microsoft.com/office/officeart/2005/8/layout/hierarchy3"/>
    <dgm:cxn modelId="{94A7D6FC-14DF-4436-BC7C-0C7753AFBEA4}" srcId="{5BD3022A-A236-4CF5-B880-211CA7544D37}" destId="{F24D3616-F947-4828-B0DA-29CE351D3C65}" srcOrd="0" destOrd="0" parTransId="{E8D93CFC-63CC-46F5-B743-5DAFF897D989}" sibTransId="{81B6512F-075C-42FB-B93F-A3710BA25E81}"/>
    <dgm:cxn modelId="{0CC7E1FD-C11E-404F-8040-F6FC3305F588}" type="presOf" srcId="{5606D6FB-0EB1-40B6-BAEF-8EAB7E5AA1CC}" destId="{A2242C10-F829-4D1B-851C-13672F53A1D8}" srcOrd="0" destOrd="0" presId="urn:microsoft.com/office/officeart/2005/8/layout/hierarchy3"/>
    <dgm:cxn modelId="{329544FE-A228-4BBB-9246-BD41CA75F27D}" type="presOf" srcId="{6F4DD29B-662B-4093-BBF7-01A4809A3CC1}" destId="{C4C27354-74EC-45DA-8530-ED7D432DE842}" srcOrd="0" destOrd="0" presId="urn:microsoft.com/office/officeart/2005/8/layout/hierarchy3"/>
    <dgm:cxn modelId="{AB727EFF-359A-4ADD-B0B9-B62EEBD114ED}" srcId="{C9BEB9EF-C7E9-4598-AC5F-BB1CC6D5D30A}" destId="{B9203BB7-6409-4394-8E22-D32A14236692}" srcOrd="3" destOrd="0" parTransId="{DC7F4315-E27C-44ED-85A6-F93B4AA7AE72}" sibTransId="{EC8368CD-8EA9-4518-A2C1-E5A3319FF436}"/>
    <dgm:cxn modelId="{3455C0FF-51EB-484B-B52B-416BB2AC9C4D}" type="presOf" srcId="{8D01CBFF-E371-42E0-B1AA-BF71292F952E}" destId="{CB08BCCA-DBD3-4D2A-A0AD-CF2EE287D816}" srcOrd="0" destOrd="0" presId="urn:microsoft.com/office/officeart/2005/8/layout/hierarchy3"/>
    <dgm:cxn modelId="{C7368F2C-9328-4932-91CC-B5AE871A0CD1}" type="presParOf" srcId="{BC729970-4262-4E53-8442-02404CBDF98A}" destId="{0A06B94C-843A-4CE6-BF22-98DE8EC81868}" srcOrd="0" destOrd="0" presId="urn:microsoft.com/office/officeart/2005/8/layout/hierarchy3"/>
    <dgm:cxn modelId="{24559F55-58BC-423E-AB2F-FC9FBE3EA52D}" type="presParOf" srcId="{0A06B94C-843A-4CE6-BF22-98DE8EC81868}" destId="{A76CEF45-CB02-4DAF-8725-8E478E382910}" srcOrd="0" destOrd="0" presId="urn:microsoft.com/office/officeart/2005/8/layout/hierarchy3"/>
    <dgm:cxn modelId="{E1A28009-C69D-4DEB-80EA-F6B40684A231}" type="presParOf" srcId="{A76CEF45-CB02-4DAF-8725-8E478E382910}" destId="{6553A432-CDFE-4D09-92EB-7CBB144497BE}" srcOrd="0" destOrd="0" presId="urn:microsoft.com/office/officeart/2005/8/layout/hierarchy3"/>
    <dgm:cxn modelId="{84FF8088-B30D-4DE7-82E5-A30F0088A9EB}" type="presParOf" srcId="{A76CEF45-CB02-4DAF-8725-8E478E382910}" destId="{D67F4250-55E1-4A23-8134-542905EBFBAD}" srcOrd="1" destOrd="0" presId="urn:microsoft.com/office/officeart/2005/8/layout/hierarchy3"/>
    <dgm:cxn modelId="{8CA577CA-ADB3-4908-8127-F26169DB2F6E}" type="presParOf" srcId="{0A06B94C-843A-4CE6-BF22-98DE8EC81868}" destId="{B46C450D-EE7D-4740-9B90-EDED26D6A202}" srcOrd="1" destOrd="0" presId="urn:microsoft.com/office/officeart/2005/8/layout/hierarchy3"/>
    <dgm:cxn modelId="{6F0DEF4C-C71F-4EAA-B5AB-3216204DAFE5}" type="presParOf" srcId="{B46C450D-EE7D-4740-9B90-EDED26D6A202}" destId="{BB2E183F-9F40-4DB4-B837-60E73953330D}" srcOrd="0" destOrd="0" presId="urn:microsoft.com/office/officeart/2005/8/layout/hierarchy3"/>
    <dgm:cxn modelId="{0426D526-FFD9-4DC5-8445-439DE67B6845}" type="presParOf" srcId="{B46C450D-EE7D-4740-9B90-EDED26D6A202}" destId="{41E1C316-A59B-4256-9F42-C6CD159E0EEC}" srcOrd="1" destOrd="0" presId="urn:microsoft.com/office/officeart/2005/8/layout/hierarchy3"/>
    <dgm:cxn modelId="{37E91E72-B054-4C09-8760-B506BCBF1A85}" type="presParOf" srcId="{B46C450D-EE7D-4740-9B90-EDED26D6A202}" destId="{B682680B-7177-4711-A71C-2E5BD9A6EAAC}" srcOrd="2" destOrd="0" presId="urn:microsoft.com/office/officeart/2005/8/layout/hierarchy3"/>
    <dgm:cxn modelId="{77A9FC55-FBFF-4FCA-9AE1-77ED95B5F879}" type="presParOf" srcId="{B46C450D-EE7D-4740-9B90-EDED26D6A202}" destId="{4EFE62A2-2A2B-4952-A48F-7818CD22CE57}" srcOrd="3" destOrd="0" presId="urn:microsoft.com/office/officeart/2005/8/layout/hierarchy3"/>
    <dgm:cxn modelId="{AE70AA74-1546-46A0-964B-4E534598B0DA}" type="presParOf" srcId="{B46C450D-EE7D-4740-9B90-EDED26D6A202}" destId="{B72030BE-B02D-4C81-8432-FA72D423DFA6}" srcOrd="4" destOrd="0" presId="urn:microsoft.com/office/officeart/2005/8/layout/hierarchy3"/>
    <dgm:cxn modelId="{158CED61-2706-4258-BEDC-FDE0E64605C5}" type="presParOf" srcId="{B46C450D-EE7D-4740-9B90-EDED26D6A202}" destId="{F0CEA348-D34C-4848-B347-AF1D248206A3}" srcOrd="5" destOrd="0" presId="urn:microsoft.com/office/officeart/2005/8/layout/hierarchy3"/>
    <dgm:cxn modelId="{B47E7C0C-0A3E-4E9A-89D3-0D769A5FF8FE}" type="presParOf" srcId="{B46C450D-EE7D-4740-9B90-EDED26D6A202}" destId="{385940BD-9692-4BDC-B3A9-A1D9462971E8}" srcOrd="6" destOrd="0" presId="urn:microsoft.com/office/officeart/2005/8/layout/hierarchy3"/>
    <dgm:cxn modelId="{E123744C-38D4-49C5-80F7-67A20A0E3CE6}" type="presParOf" srcId="{B46C450D-EE7D-4740-9B90-EDED26D6A202}" destId="{6454FC38-BC7F-436D-8199-4A606E91CA26}" srcOrd="7" destOrd="0" presId="urn:microsoft.com/office/officeart/2005/8/layout/hierarchy3"/>
    <dgm:cxn modelId="{42DA34C7-424E-494D-B6ED-C37CEAA3CA0A}" type="presParOf" srcId="{BC729970-4262-4E53-8442-02404CBDF98A}" destId="{1C281D5D-D5E7-4153-87D2-2C9DA128E954}" srcOrd="1" destOrd="0" presId="urn:microsoft.com/office/officeart/2005/8/layout/hierarchy3"/>
    <dgm:cxn modelId="{FEE1F6A4-4F15-4EF3-999A-C4601C3DF4C6}" type="presParOf" srcId="{1C281D5D-D5E7-4153-87D2-2C9DA128E954}" destId="{7F7DC21F-1565-42A3-A49F-5139A7104696}" srcOrd="0" destOrd="0" presId="urn:microsoft.com/office/officeart/2005/8/layout/hierarchy3"/>
    <dgm:cxn modelId="{4454C6E5-57AB-41B8-A343-A9EC9A8E9F92}" type="presParOf" srcId="{7F7DC21F-1565-42A3-A49F-5139A7104696}" destId="{C0186D5C-E7EC-4AE1-AD75-F0613C77444E}" srcOrd="0" destOrd="0" presId="urn:microsoft.com/office/officeart/2005/8/layout/hierarchy3"/>
    <dgm:cxn modelId="{D68B5013-2928-4462-A629-A5742476C8B4}" type="presParOf" srcId="{7F7DC21F-1565-42A3-A49F-5139A7104696}" destId="{8FB81F4A-660C-4375-A7D4-0ED2C98CF803}" srcOrd="1" destOrd="0" presId="urn:microsoft.com/office/officeart/2005/8/layout/hierarchy3"/>
    <dgm:cxn modelId="{B9D2D21B-F204-4327-9DEF-2015B88C80E1}" type="presParOf" srcId="{1C281D5D-D5E7-4153-87D2-2C9DA128E954}" destId="{CFCD3DC1-07FA-4D2D-B96D-C9806E28C728}" srcOrd="1" destOrd="0" presId="urn:microsoft.com/office/officeart/2005/8/layout/hierarchy3"/>
    <dgm:cxn modelId="{31D47FF4-6A8A-4625-951F-17F9784A44B0}" type="presParOf" srcId="{CFCD3DC1-07FA-4D2D-B96D-C9806E28C728}" destId="{CED2E302-893D-4AC1-81E6-D7F180D7F816}" srcOrd="0" destOrd="0" presId="urn:microsoft.com/office/officeart/2005/8/layout/hierarchy3"/>
    <dgm:cxn modelId="{F917001E-2FA3-4E8E-8619-6F72B196B406}" type="presParOf" srcId="{CFCD3DC1-07FA-4D2D-B96D-C9806E28C728}" destId="{60903FA2-7491-4FAF-B7CA-C4C2C4D864F2}" srcOrd="1" destOrd="0" presId="urn:microsoft.com/office/officeart/2005/8/layout/hierarchy3"/>
    <dgm:cxn modelId="{1BB5CCAF-EBC2-405F-8EF3-FB89033847D7}" type="presParOf" srcId="{CFCD3DC1-07FA-4D2D-B96D-C9806E28C728}" destId="{1A39F1D0-07DA-4506-9A66-F53680319FF1}" srcOrd="2" destOrd="0" presId="urn:microsoft.com/office/officeart/2005/8/layout/hierarchy3"/>
    <dgm:cxn modelId="{AA6304DD-CB56-4ED1-AF6D-6CB64922D509}" type="presParOf" srcId="{CFCD3DC1-07FA-4D2D-B96D-C9806E28C728}" destId="{FEF228EB-967B-48CF-A690-E5E04FAE2D7E}" srcOrd="3" destOrd="0" presId="urn:microsoft.com/office/officeart/2005/8/layout/hierarchy3"/>
    <dgm:cxn modelId="{6A23BEA2-9324-4FCF-9AB6-83D4BD5131FA}" type="presParOf" srcId="{CFCD3DC1-07FA-4D2D-B96D-C9806E28C728}" destId="{63B6CA65-64F9-48F9-9FD3-3E3A09C0E096}" srcOrd="4" destOrd="0" presId="urn:microsoft.com/office/officeart/2005/8/layout/hierarchy3"/>
    <dgm:cxn modelId="{AC969F85-13F3-4F1A-8B53-BC46B6996AC6}" type="presParOf" srcId="{CFCD3DC1-07FA-4D2D-B96D-C9806E28C728}" destId="{C4C27354-74EC-45DA-8530-ED7D432DE842}" srcOrd="5" destOrd="0" presId="urn:microsoft.com/office/officeart/2005/8/layout/hierarchy3"/>
    <dgm:cxn modelId="{06BB8FE4-45A0-4207-82ED-98FDEC0ED013}" type="presParOf" srcId="{CFCD3DC1-07FA-4D2D-B96D-C9806E28C728}" destId="{C3474F9F-51A2-4C1A-BE94-AEDA4AB0E4AF}" srcOrd="6" destOrd="0" presId="urn:microsoft.com/office/officeart/2005/8/layout/hierarchy3"/>
    <dgm:cxn modelId="{8AA1D8F7-FF1C-42B4-B247-2D96E8030676}" type="presParOf" srcId="{CFCD3DC1-07FA-4D2D-B96D-C9806E28C728}" destId="{05CFC5A7-3CEB-48B3-A287-B278FD19481F}" srcOrd="7" destOrd="0" presId="urn:microsoft.com/office/officeart/2005/8/layout/hierarchy3"/>
    <dgm:cxn modelId="{3127C7C3-AF2D-4920-A453-0B8823143D9D}" type="presParOf" srcId="{BC729970-4262-4E53-8442-02404CBDF98A}" destId="{28643F00-0069-48F3-8A22-82AA972C626B}" srcOrd="2" destOrd="0" presId="urn:microsoft.com/office/officeart/2005/8/layout/hierarchy3"/>
    <dgm:cxn modelId="{2C049973-581A-44CA-A403-117DF3FE46C2}" type="presParOf" srcId="{28643F00-0069-48F3-8A22-82AA972C626B}" destId="{8CD5F3EC-E2C9-4840-BF98-823CB04C5A07}" srcOrd="0" destOrd="0" presId="urn:microsoft.com/office/officeart/2005/8/layout/hierarchy3"/>
    <dgm:cxn modelId="{AC376873-66BE-49DC-B541-9301AC606621}" type="presParOf" srcId="{8CD5F3EC-E2C9-4840-BF98-823CB04C5A07}" destId="{ED657563-2CC4-42F5-A19F-0F3EFA3C704A}" srcOrd="0" destOrd="0" presId="urn:microsoft.com/office/officeart/2005/8/layout/hierarchy3"/>
    <dgm:cxn modelId="{10EE0CFA-FC48-450D-B4DB-568EBC9069AF}" type="presParOf" srcId="{8CD5F3EC-E2C9-4840-BF98-823CB04C5A07}" destId="{8D9963F7-B4A8-47A6-83C0-8CD3DF2598DF}" srcOrd="1" destOrd="0" presId="urn:microsoft.com/office/officeart/2005/8/layout/hierarchy3"/>
    <dgm:cxn modelId="{58B53CF4-F6A5-4B0F-BA30-E94E18848089}" type="presParOf" srcId="{28643F00-0069-48F3-8A22-82AA972C626B}" destId="{39355092-B2AB-4DF6-B5DD-0B988067E2E5}" srcOrd="1" destOrd="0" presId="urn:microsoft.com/office/officeart/2005/8/layout/hierarchy3"/>
    <dgm:cxn modelId="{12E4B812-FF40-404D-8BF2-8E3A9EB3420D}" type="presParOf" srcId="{39355092-B2AB-4DF6-B5DD-0B988067E2E5}" destId="{9AB7CC97-991C-476F-A6AF-7376436C2201}" srcOrd="0" destOrd="0" presId="urn:microsoft.com/office/officeart/2005/8/layout/hierarchy3"/>
    <dgm:cxn modelId="{5DED5678-4CA2-429C-A757-ED2729EF893B}" type="presParOf" srcId="{39355092-B2AB-4DF6-B5DD-0B988067E2E5}" destId="{8402F624-5626-474B-B406-1ABDA4F91898}" srcOrd="1" destOrd="0" presId="urn:microsoft.com/office/officeart/2005/8/layout/hierarchy3"/>
    <dgm:cxn modelId="{3BE35BFD-4C2E-4D0B-8AE5-0BB54E698007}" type="presParOf" srcId="{39355092-B2AB-4DF6-B5DD-0B988067E2E5}" destId="{A25272AB-29B6-4EB9-9045-D3B68AF081AA}" srcOrd="2" destOrd="0" presId="urn:microsoft.com/office/officeart/2005/8/layout/hierarchy3"/>
    <dgm:cxn modelId="{4C091F71-A854-4EA7-A8CF-BEF582E68A8E}" type="presParOf" srcId="{39355092-B2AB-4DF6-B5DD-0B988067E2E5}" destId="{4E8FA0C4-206D-4FB4-A6B6-1522A25B985F}" srcOrd="3" destOrd="0" presId="urn:microsoft.com/office/officeart/2005/8/layout/hierarchy3"/>
    <dgm:cxn modelId="{275BC610-D9E6-4F6B-B820-3D8581E43D5F}" type="presParOf" srcId="{39355092-B2AB-4DF6-B5DD-0B988067E2E5}" destId="{C1646EB4-0BA3-49C3-AB6F-53E0787643DE}" srcOrd="4" destOrd="0" presId="urn:microsoft.com/office/officeart/2005/8/layout/hierarchy3"/>
    <dgm:cxn modelId="{8A36FBE1-CB38-4FF7-8F01-AB2AC42BF42F}" type="presParOf" srcId="{39355092-B2AB-4DF6-B5DD-0B988067E2E5}" destId="{BC8ADEC7-5C70-40A6-A907-5D5C4E44F7BC}" srcOrd="5" destOrd="0" presId="urn:microsoft.com/office/officeart/2005/8/layout/hierarchy3"/>
    <dgm:cxn modelId="{3D7E844D-F7C6-4D1C-8C5F-EAB9C38203DE}" type="presParOf" srcId="{39355092-B2AB-4DF6-B5DD-0B988067E2E5}" destId="{5BC344A8-C631-4768-9917-CB0C0CEC9138}" srcOrd="6" destOrd="0" presId="urn:microsoft.com/office/officeart/2005/8/layout/hierarchy3"/>
    <dgm:cxn modelId="{01C6145E-21E0-4DA9-A698-EA9046DED5ED}" type="presParOf" srcId="{39355092-B2AB-4DF6-B5DD-0B988067E2E5}" destId="{AFB2DBD9-C1E5-4640-AF67-8A784C9B4BDA}" srcOrd="7" destOrd="0" presId="urn:microsoft.com/office/officeart/2005/8/layout/hierarchy3"/>
    <dgm:cxn modelId="{D1B365ED-BF72-43CF-BEC8-8EAC71856AA3}" type="presParOf" srcId="{BC729970-4262-4E53-8442-02404CBDF98A}" destId="{8C13F9BA-8AA3-4579-9F82-AA753F962BFB}" srcOrd="3" destOrd="0" presId="urn:microsoft.com/office/officeart/2005/8/layout/hierarchy3"/>
    <dgm:cxn modelId="{CD08C5AC-664B-47FF-A8CC-DC3C4DD1A4D2}" type="presParOf" srcId="{8C13F9BA-8AA3-4579-9F82-AA753F962BFB}" destId="{0A32BD09-9EDF-4AC8-861E-F6E7A2BFE9D8}" srcOrd="0" destOrd="0" presId="urn:microsoft.com/office/officeart/2005/8/layout/hierarchy3"/>
    <dgm:cxn modelId="{7CE83CBB-FC6F-470B-8B1A-B3003DAF71E5}" type="presParOf" srcId="{0A32BD09-9EDF-4AC8-861E-F6E7A2BFE9D8}" destId="{F8A7D177-A2B9-4B62-B788-BEB0A23CEDD7}" srcOrd="0" destOrd="0" presId="urn:microsoft.com/office/officeart/2005/8/layout/hierarchy3"/>
    <dgm:cxn modelId="{7E7FEB88-C7BE-4030-B0FA-BCC421F8A511}" type="presParOf" srcId="{0A32BD09-9EDF-4AC8-861E-F6E7A2BFE9D8}" destId="{CE0C7ADF-BA64-4477-A96D-290A4C4B82FC}" srcOrd="1" destOrd="0" presId="urn:microsoft.com/office/officeart/2005/8/layout/hierarchy3"/>
    <dgm:cxn modelId="{46BE6BF1-4346-4253-91CE-F36D506E0221}" type="presParOf" srcId="{8C13F9BA-8AA3-4579-9F82-AA753F962BFB}" destId="{06924BEF-F155-4B3C-A369-3269D7891478}" srcOrd="1" destOrd="0" presId="urn:microsoft.com/office/officeart/2005/8/layout/hierarchy3"/>
    <dgm:cxn modelId="{E327EED7-23EE-445A-8080-B4EF03A8ED79}" type="presParOf" srcId="{06924BEF-F155-4B3C-A369-3269D7891478}" destId="{D586ACA4-B6FE-4C69-B5B3-5A9BDEB8800B}" srcOrd="0" destOrd="0" presId="urn:microsoft.com/office/officeart/2005/8/layout/hierarchy3"/>
    <dgm:cxn modelId="{581F9190-A815-4FCD-A54D-F1E5C8F96F65}" type="presParOf" srcId="{06924BEF-F155-4B3C-A369-3269D7891478}" destId="{A62E2302-7FAC-48B2-84D4-0B073F235124}" srcOrd="1" destOrd="0" presId="urn:microsoft.com/office/officeart/2005/8/layout/hierarchy3"/>
    <dgm:cxn modelId="{A9031C3D-04A0-4863-866F-967368E4151E}" type="presParOf" srcId="{06924BEF-F155-4B3C-A369-3269D7891478}" destId="{82FB0C67-CA4E-48E6-A44F-3D73095E5330}" srcOrd="2" destOrd="0" presId="urn:microsoft.com/office/officeart/2005/8/layout/hierarchy3"/>
    <dgm:cxn modelId="{19C35D72-A813-4984-B31B-05C60DDCFD21}" type="presParOf" srcId="{06924BEF-F155-4B3C-A369-3269D7891478}" destId="{8B26F951-1C01-454E-81E1-BFED5FA4A552}" srcOrd="3" destOrd="0" presId="urn:microsoft.com/office/officeart/2005/8/layout/hierarchy3"/>
    <dgm:cxn modelId="{11C39C47-1E33-4883-A315-9DB02D199296}" type="presParOf" srcId="{06924BEF-F155-4B3C-A369-3269D7891478}" destId="{091CEA28-8C16-4D5E-B631-29BD0C15929F}" srcOrd="4" destOrd="0" presId="urn:microsoft.com/office/officeart/2005/8/layout/hierarchy3"/>
    <dgm:cxn modelId="{749CEC5F-1FD7-4536-8BED-5492D734FA67}" type="presParOf" srcId="{06924BEF-F155-4B3C-A369-3269D7891478}" destId="{BFDBDD9C-BB22-4246-86E4-C871A7CEF9A8}" srcOrd="5" destOrd="0" presId="urn:microsoft.com/office/officeart/2005/8/layout/hierarchy3"/>
    <dgm:cxn modelId="{62956E30-8403-4866-A945-5F8D4FCBB404}" type="presParOf" srcId="{06924BEF-F155-4B3C-A369-3269D7891478}" destId="{64D5DF9E-44D9-4A72-B3E2-29D51F560F43}" srcOrd="6" destOrd="0" presId="urn:microsoft.com/office/officeart/2005/8/layout/hierarchy3"/>
    <dgm:cxn modelId="{F165E5D4-0E34-43C3-A3A8-6C916AA6920C}" type="presParOf" srcId="{06924BEF-F155-4B3C-A369-3269D7891478}" destId="{4AE06EBA-8B6D-4EEA-B301-A2A4751A3FA5}" srcOrd="7" destOrd="0" presId="urn:microsoft.com/office/officeart/2005/8/layout/hierarchy3"/>
    <dgm:cxn modelId="{6F9EA86C-3BB8-4E9D-9D3F-2D505961CC2F}" type="presParOf" srcId="{BC729970-4262-4E53-8442-02404CBDF98A}" destId="{0848EE65-8FBB-4746-A71E-0F4EB744EFD2}" srcOrd="4" destOrd="0" presId="urn:microsoft.com/office/officeart/2005/8/layout/hierarchy3"/>
    <dgm:cxn modelId="{96EBB747-AABD-4161-99FE-9DAE96FF027D}" type="presParOf" srcId="{0848EE65-8FBB-4746-A71E-0F4EB744EFD2}" destId="{DEE592F3-3982-4F17-800C-53228311D175}" srcOrd="0" destOrd="0" presId="urn:microsoft.com/office/officeart/2005/8/layout/hierarchy3"/>
    <dgm:cxn modelId="{08E4BBD5-3C89-4301-AE26-EDF2D668CD94}" type="presParOf" srcId="{DEE592F3-3982-4F17-800C-53228311D175}" destId="{E3AE1641-DF1D-485E-A35A-A4F6522A0BE1}" srcOrd="0" destOrd="0" presId="urn:microsoft.com/office/officeart/2005/8/layout/hierarchy3"/>
    <dgm:cxn modelId="{DFA51AC9-68F4-44DA-BE12-79D3113B3174}" type="presParOf" srcId="{DEE592F3-3982-4F17-800C-53228311D175}" destId="{2B6D555F-2B7B-4927-ADA2-8047B18EE001}" srcOrd="1" destOrd="0" presId="urn:microsoft.com/office/officeart/2005/8/layout/hierarchy3"/>
    <dgm:cxn modelId="{49C9E028-CEFE-4D9D-AF5C-7A811E2E661E}" type="presParOf" srcId="{0848EE65-8FBB-4746-A71E-0F4EB744EFD2}" destId="{A8326BA4-ECA3-4619-8669-54170583C2F9}" srcOrd="1" destOrd="0" presId="urn:microsoft.com/office/officeart/2005/8/layout/hierarchy3"/>
    <dgm:cxn modelId="{B402EF91-591C-4897-A0FC-0920FFA7BF78}" type="presParOf" srcId="{A8326BA4-ECA3-4619-8669-54170583C2F9}" destId="{BAB22E3D-E064-4DDE-BC35-109F1D984A54}" srcOrd="0" destOrd="0" presId="urn:microsoft.com/office/officeart/2005/8/layout/hierarchy3"/>
    <dgm:cxn modelId="{3E2C7E2C-D19C-4E20-BC98-6D6116118D7C}" type="presParOf" srcId="{A8326BA4-ECA3-4619-8669-54170583C2F9}" destId="{926F5668-A1F0-45B6-9D64-B3A9D2B5C8BA}" srcOrd="1" destOrd="0" presId="urn:microsoft.com/office/officeart/2005/8/layout/hierarchy3"/>
    <dgm:cxn modelId="{7AC29DFF-1949-4CAF-9E04-91A72C6BA8D6}" type="presParOf" srcId="{A8326BA4-ECA3-4619-8669-54170583C2F9}" destId="{65132FA4-5379-405F-B77A-50A44BE14733}" srcOrd="2" destOrd="0" presId="urn:microsoft.com/office/officeart/2005/8/layout/hierarchy3"/>
    <dgm:cxn modelId="{74B53FC2-5B1C-45A7-AA69-03BC57BE1D5F}" type="presParOf" srcId="{A8326BA4-ECA3-4619-8669-54170583C2F9}" destId="{F71F3E70-A4AF-47C8-A3F6-A0AEDB52DD82}" srcOrd="3" destOrd="0" presId="urn:microsoft.com/office/officeart/2005/8/layout/hierarchy3"/>
    <dgm:cxn modelId="{AF12DCB9-F58D-4722-AA7C-ADCE18836D5D}" type="presParOf" srcId="{A8326BA4-ECA3-4619-8669-54170583C2F9}" destId="{CB08BCCA-DBD3-4D2A-A0AD-CF2EE287D816}" srcOrd="4" destOrd="0" presId="urn:microsoft.com/office/officeart/2005/8/layout/hierarchy3"/>
    <dgm:cxn modelId="{4F7D768C-7030-4250-AA53-CAD8A7037D77}" type="presParOf" srcId="{A8326BA4-ECA3-4619-8669-54170583C2F9}" destId="{B1657770-FAA8-44C5-9C37-1F4CB07C29E8}" srcOrd="5" destOrd="0" presId="urn:microsoft.com/office/officeart/2005/8/layout/hierarchy3"/>
    <dgm:cxn modelId="{29FF0C9A-DC79-4EF3-88D3-C9E6D259E0F3}" type="presParOf" srcId="{A8326BA4-ECA3-4619-8669-54170583C2F9}" destId="{AC3A2625-182B-4375-9382-2B501FAB8A68}" srcOrd="6" destOrd="0" presId="urn:microsoft.com/office/officeart/2005/8/layout/hierarchy3"/>
    <dgm:cxn modelId="{E3E9BAB9-81B0-4477-BDFF-DAF645026DF4}" type="presParOf" srcId="{A8326BA4-ECA3-4619-8669-54170583C2F9}" destId="{07E0FFE8-5157-48BB-8DDD-EBFD4369D741}" srcOrd="7" destOrd="0" presId="urn:microsoft.com/office/officeart/2005/8/layout/hierarchy3"/>
    <dgm:cxn modelId="{2A5789EC-97AF-4365-B364-F8BA7C9FB9F9}" type="presParOf" srcId="{BC729970-4262-4E53-8442-02404CBDF98A}" destId="{69DC564A-A7DB-4A68-BA5D-DC9D4EA61D7E}" srcOrd="5" destOrd="0" presId="urn:microsoft.com/office/officeart/2005/8/layout/hierarchy3"/>
    <dgm:cxn modelId="{A421869D-9373-478A-A90D-B58BA40F2CDD}" type="presParOf" srcId="{69DC564A-A7DB-4A68-BA5D-DC9D4EA61D7E}" destId="{0C597405-07F6-4100-AF7D-87772CA5E740}" srcOrd="0" destOrd="0" presId="urn:microsoft.com/office/officeart/2005/8/layout/hierarchy3"/>
    <dgm:cxn modelId="{39FA8C5F-4F17-46CC-BBF9-C3C25AA9E4AD}" type="presParOf" srcId="{0C597405-07F6-4100-AF7D-87772CA5E740}" destId="{6830E376-EEB7-4328-9599-69444D9BE7F0}" srcOrd="0" destOrd="0" presId="urn:microsoft.com/office/officeart/2005/8/layout/hierarchy3"/>
    <dgm:cxn modelId="{79D19FDA-B4D3-4F4C-B075-EA229D8BFC7B}" type="presParOf" srcId="{0C597405-07F6-4100-AF7D-87772CA5E740}" destId="{7326887A-5907-47C8-B954-4C1FCB9B661F}" srcOrd="1" destOrd="0" presId="urn:microsoft.com/office/officeart/2005/8/layout/hierarchy3"/>
    <dgm:cxn modelId="{9FDC7E52-CFDB-4451-B8EB-C791B862B2B4}" type="presParOf" srcId="{69DC564A-A7DB-4A68-BA5D-DC9D4EA61D7E}" destId="{E86B168D-7C6F-4F8D-85BC-662A2036790B}" srcOrd="1" destOrd="0" presId="urn:microsoft.com/office/officeart/2005/8/layout/hierarchy3"/>
    <dgm:cxn modelId="{58A17265-1EEF-4EFD-AB0E-F61150A7464A}" type="presParOf" srcId="{E86B168D-7C6F-4F8D-85BC-662A2036790B}" destId="{ABA42776-4A14-4F34-8864-6ED6B2D190B6}" srcOrd="0" destOrd="0" presId="urn:microsoft.com/office/officeart/2005/8/layout/hierarchy3"/>
    <dgm:cxn modelId="{E518B8C4-52FB-42FF-8A72-0B3E47267D0F}" type="presParOf" srcId="{E86B168D-7C6F-4F8D-85BC-662A2036790B}" destId="{086F075F-0415-4392-AE4C-7871F3CC99FA}" srcOrd="1" destOrd="0" presId="urn:microsoft.com/office/officeart/2005/8/layout/hierarchy3"/>
    <dgm:cxn modelId="{8B8CF7B6-16C7-42D1-88EB-B2D14019F9C0}" type="presParOf" srcId="{E86B168D-7C6F-4F8D-85BC-662A2036790B}" destId="{53378017-A965-42DD-B977-C783EC267A21}" srcOrd="2" destOrd="0" presId="urn:microsoft.com/office/officeart/2005/8/layout/hierarchy3"/>
    <dgm:cxn modelId="{C85B17F6-339A-4F78-8B1E-BF470D38C34A}" type="presParOf" srcId="{E86B168D-7C6F-4F8D-85BC-662A2036790B}" destId="{11D48B13-5DA2-45A6-9068-2C2F7338F670}" srcOrd="3" destOrd="0" presId="urn:microsoft.com/office/officeart/2005/8/layout/hierarchy3"/>
    <dgm:cxn modelId="{C1F22A23-BEB7-4AB8-BBF2-0BD478DEB759}" type="presParOf" srcId="{E86B168D-7C6F-4F8D-85BC-662A2036790B}" destId="{A47B6350-1228-45B9-B22E-60CF15417060}" srcOrd="4" destOrd="0" presId="urn:microsoft.com/office/officeart/2005/8/layout/hierarchy3"/>
    <dgm:cxn modelId="{D41D18DD-33CD-4980-9402-65966EBB1682}" type="presParOf" srcId="{E86B168D-7C6F-4F8D-85BC-662A2036790B}" destId="{79D01784-F70A-43ED-BB13-3342084AAEA6}" srcOrd="5" destOrd="0" presId="urn:microsoft.com/office/officeart/2005/8/layout/hierarchy3"/>
    <dgm:cxn modelId="{DFF12237-360A-4569-9890-245D229F0187}" type="presParOf" srcId="{E86B168D-7C6F-4F8D-85BC-662A2036790B}" destId="{29BDB7F4-37F1-4E2D-A3E0-1D51FA943CAB}" srcOrd="6" destOrd="0" presId="urn:microsoft.com/office/officeart/2005/8/layout/hierarchy3"/>
    <dgm:cxn modelId="{F9729EEE-D30B-40C9-B072-C47EFE4AC2C9}" type="presParOf" srcId="{E86B168D-7C6F-4F8D-85BC-662A2036790B}" destId="{D0CCB215-0D43-4E0F-B4D6-F888A96FF805}" srcOrd="7" destOrd="0" presId="urn:microsoft.com/office/officeart/2005/8/layout/hierarchy3"/>
    <dgm:cxn modelId="{1D721AAA-A940-4552-97B1-1FFF3B9D43AB}" type="presParOf" srcId="{BC729970-4262-4E53-8442-02404CBDF98A}" destId="{F6FA71B2-5F89-41CD-B033-67B2199BFDE7}" srcOrd="6" destOrd="0" presId="urn:microsoft.com/office/officeart/2005/8/layout/hierarchy3"/>
    <dgm:cxn modelId="{CD69D4EA-6A97-474F-BCB4-0742A834C54A}" type="presParOf" srcId="{F6FA71B2-5F89-41CD-B033-67B2199BFDE7}" destId="{7CD9A9F1-CA87-4C52-8796-3E6AA866EC20}" srcOrd="0" destOrd="0" presId="urn:microsoft.com/office/officeart/2005/8/layout/hierarchy3"/>
    <dgm:cxn modelId="{57139D2C-6EAA-4DB8-92BA-12A80359684F}" type="presParOf" srcId="{7CD9A9F1-CA87-4C52-8796-3E6AA866EC20}" destId="{C8A94FAF-56AF-4FCE-A49E-45F9715588D8}" srcOrd="0" destOrd="0" presId="urn:microsoft.com/office/officeart/2005/8/layout/hierarchy3"/>
    <dgm:cxn modelId="{684D892B-3FAC-42FC-99F7-2B3E4BF32123}" type="presParOf" srcId="{7CD9A9F1-CA87-4C52-8796-3E6AA866EC20}" destId="{9A37A3A6-49C2-4B1A-8DC1-85EBE5D3B778}" srcOrd="1" destOrd="0" presId="urn:microsoft.com/office/officeart/2005/8/layout/hierarchy3"/>
    <dgm:cxn modelId="{50380C7F-6910-4223-B795-C07EB2555D2F}" type="presParOf" srcId="{F6FA71B2-5F89-41CD-B033-67B2199BFDE7}" destId="{288DC9CF-ECE3-4ED8-9B66-101FA54F5280}" srcOrd="1" destOrd="0" presId="urn:microsoft.com/office/officeart/2005/8/layout/hierarchy3"/>
    <dgm:cxn modelId="{52884DE2-852C-4180-9E25-9FC083DBAD65}" type="presParOf" srcId="{288DC9CF-ECE3-4ED8-9B66-101FA54F5280}" destId="{F356E94C-6439-43CA-BCA7-C23CADA4DB3E}" srcOrd="0" destOrd="0" presId="urn:microsoft.com/office/officeart/2005/8/layout/hierarchy3"/>
    <dgm:cxn modelId="{520BB584-0846-4C95-A9E6-60BCF280FEC5}" type="presParOf" srcId="{288DC9CF-ECE3-4ED8-9B66-101FA54F5280}" destId="{C20E6285-60D6-4627-8981-A52A2E85C36A}" srcOrd="1" destOrd="0" presId="urn:microsoft.com/office/officeart/2005/8/layout/hierarchy3"/>
    <dgm:cxn modelId="{DECB4D21-9018-46B4-B597-D8685E1A5F1E}" type="presParOf" srcId="{288DC9CF-ECE3-4ED8-9B66-101FA54F5280}" destId="{021D1395-5DFB-4411-8B71-8B10BE49126B}" srcOrd="2" destOrd="0" presId="urn:microsoft.com/office/officeart/2005/8/layout/hierarchy3"/>
    <dgm:cxn modelId="{F34B6A83-C7ED-4D64-AC81-D6DA767CE20E}" type="presParOf" srcId="{288DC9CF-ECE3-4ED8-9B66-101FA54F5280}" destId="{C00BBA0C-C79F-4BC4-B732-B46E9E4A767E}" srcOrd="3" destOrd="0" presId="urn:microsoft.com/office/officeart/2005/8/layout/hierarchy3"/>
    <dgm:cxn modelId="{59ABBF70-7279-4959-93FC-D2834937F376}" type="presParOf" srcId="{288DC9CF-ECE3-4ED8-9B66-101FA54F5280}" destId="{EAA5BE4D-443A-454C-B33F-C78FDA504663}" srcOrd="4" destOrd="0" presId="urn:microsoft.com/office/officeart/2005/8/layout/hierarchy3"/>
    <dgm:cxn modelId="{B88F408B-608A-45E5-9285-A68B3C769994}" type="presParOf" srcId="{288DC9CF-ECE3-4ED8-9B66-101FA54F5280}" destId="{B696141D-444E-43E8-B46D-60118BBEAF61}" srcOrd="5" destOrd="0" presId="urn:microsoft.com/office/officeart/2005/8/layout/hierarchy3"/>
    <dgm:cxn modelId="{52B6F3C3-735B-4F64-905A-C747ECA57D15}" type="presParOf" srcId="{288DC9CF-ECE3-4ED8-9B66-101FA54F5280}" destId="{35AD55B7-6C29-41B9-A3D8-72722F184510}" srcOrd="6" destOrd="0" presId="urn:microsoft.com/office/officeart/2005/8/layout/hierarchy3"/>
    <dgm:cxn modelId="{F4020DEA-7401-49A1-8F6E-58D9E0B7EE48}" type="presParOf" srcId="{288DC9CF-ECE3-4ED8-9B66-101FA54F5280}" destId="{8CBAD12A-6102-47A2-A849-81E63F71591A}" srcOrd="7" destOrd="0" presId="urn:microsoft.com/office/officeart/2005/8/layout/hierarchy3"/>
    <dgm:cxn modelId="{37279D23-7EA7-49E7-B410-F340164C886D}" type="presParOf" srcId="{BC729970-4262-4E53-8442-02404CBDF98A}" destId="{30A56B30-E90E-49A9-80E7-BE27F685CF76}" srcOrd="7" destOrd="0" presId="urn:microsoft.com/office/officeart/2005/8/layout/hierarchy3"/>
    <dgm:cxn modelId="{883D65E5-F8A3-4C3F-A0F7-70F11F47B88D}" type="presParOf" srcId="{30A56B30-E90E-49A9-80E7-BE27F685CF76}" destId="{70140DBE-CBCA-40B3-87D6-AC981A301D36}" srcOrd="0" destOrd="0" presId="urn:microsoft.com/office/officeart/2005/8/layout/hierarchy3"/>
    <dgm:cxn modelId="{486B26BD-D71A-468F-9E64-E088D52C12BD}" type="presParOf" srcId="{70140DBE-CBCA-40B3-87D6-AC981A301D36}" destId="{E1176132-D7A2-4EDE-AD06-A34D5D357E8F}" srcOrd="0" destOrd="0" presId="urn:microsoft.com/office/officeart/2005/8/layout/hierarchy3"/>
    <dgm:cxn modelId="{766850F4-327F-4587-8A67-52F78BA7537B}" type="presParOf" srcId="{70140DBE-CBCA-40B3-87D6-AC981A301D36}" destId="{690CA0EE-FBEA-4B89-9CA4-13C91030A7DE}" srcOrd="1" destOrd="0" presId="urn:microsoft.com/office/officeart/2005/8/layout/hierarchy3"/>
    <dgm:cxn modelId="{2ED12DCE-B37E-4697-AE3A-6D094D6374C2}" type="presParOf" srcId="{30A56B30-E90E-49A9-80E7-BE27F685CF76}" destId="{3EEEBD9E-9771-4E18-890A-9FAA62A07AC2}" srcOrd="1" destOrd="0" presId="urn:microsoft.com/office/officeart/2005/8/layout/hierarchy3"/>
    <dgm:cxn modelId="{18251266-9226-450D-A200-9939E6F90530}" type="presParOf" srcId="{3EEEBD9E-9771-4E18-890A-9FAA62A07AC2}" destId="{DFA62784-9E52-4C3C-8C27-EA684AF29D4E}" srcOrd="0" destOrd="0" presId="urn:microsoft.com/office/officeart/2005/8/layout/hierarchy3"/>
    <dgm:cxn modelId="{31DEE358-6E4E-44ED-AF3E-E09C7C8D67E3}" type="presParOf" srcId="{3EEEBD9E-9771-4E18-890A-9FAA62A07AC2}" destId="{EADC3A6B-2035-44D4-A538-0798EE10F2E7}" srcOrd="1" destOrd="0" presId="urn:microsoft.com/office/officeart/2005/8/layout/hierarchy3"/>
    <dgm:cxn modelId="{EFF6927F-7666-4228-9B21-5BFD2C1B8806}" type="presParOf" srcId="{3EEEBD9E-9771-4E18-890A-9FAA62A07AC2}" destId="{3413DB19-B129-4DE1-97E5-65DD99E66F58}" srcOrd="2" destOrd="0" presId="urn:microsoft.com/office/officeart/2005/8/layout/hierarchy3"/>
    <dgm:cxn modelId="{2AEE3358-BF37-4B2B-8353-B495D9580E44}" type="presParOf" srcId="{3EEEBD9E-9771-4E18-890A-9FAA62A07AC2}" destId="{98FB8088-8C11-4968-92EB-1E2E11BC9E99}" srcOrd="3" destOrd="0" presId="urn:microsoft.com/office/officeart/2005/8/layout/hierarchy3"/>
    <dgm:cxn modelId="{F8E7BB8B-B9EC-4C5C-86D3-C3C5B23030CB}" type="presParOf" srcId="{3EEEBD9E-9771-4E18-890A-9FAA62A07AC2}" destId="{B61BF0F7-3458-428F-964D-CF24E93068AD}" srcOrd="4" destOrd="0" presId="urn:microsoft.com/office/officeart/2005/8/layout/hierarchy3"/>
    <dgm:cxn modelId="{2C5C06B4-56D7-40EF-AA01-6EC60D8B1BD4}" type="presParOf" srcId="{3EEEBD9E-9771-4E18-890A-9FAA62A07AC2}" destId="{F9208BC5-5DF6-4FD5-8921-B631324B352D}" srcOrd="5" destOrd="0" presId="urn:microsoft.com/office/officeart/2005/8/layout/hierarchy3"/>
    <dgm:cxn modelId="{DACFE0E0-D986-42E2-AA65-CA17375E0E58}" type="presParOf" srcId="{3EEEBD9E-9771-4E18-890A-9FAA62A07AC2}" destId="{9066B1E8-FAE2-4500-97B4-C8F59C059103}" srcOrd="6" destOrd="0" presId="urn:microsoft.com/office/officeart/2005/8/layout/hierarchy3"/>
    <dgm:cxn modelId="{71A1EA27-CCCB-46CE-8202-EE6BBB8A3C37}" type="presParOf" srcId="{3EEEBD9E-9771-4E18-890A-9FAA62A07AC2}" destId="{F4649975-B7E3-47C4-AFBE-C9EE256A93C4}" srcOrd="7" destOrd="0" presId="urn:microsoft.com/office/officeart/2005/8/layout/hierarchy3"/>
    <dgm:cxn modelId="{D7023849-167B-4493-99E6-3BBBF19BC63C}" type="presParOf" srcId="{BC729970-4262-4E53-8442-02404CBDF98A}" destId="{B8FFAA3C-0E50-446C-871F-3B478EA252F4}" srcOrd="8" destOrd="0" presId="urn:microsoft.com/office/officeart/2005/8/layout/hierarchy3"/>
    <dgm:cxn modelId="{6F2E5F73-81D9-4D42-A4BD-610CAE5C63B4}" type="presParOf" srcId="{B8FFAA3C-0E50-446C-871F-3B478EA252F4}" destId="{8BF3E8DD-CF56-4271-A5AE-ED49B297C81B}" srcOrd="0" destOrd="0" presId="urn:microsoft.com/office/officeart/2005/8/layout/hierarchy3"/>
    <dgm:cxn modelId="{A07A0DA5-A38D-4654-8036-C5B14F58A670}" type="presParOf" srcId="{8BF3E8DD-CF56-4271-A5AE-ED49B297C81B}" destId="{7B6E171D-FA2E-436B-8FF6-A3279F0E24E0}" srcOrd="0" destOrd="0" presId="urn:microsoft.com/office/officeart/2005/8/layout/hierarchy3"/>
    <dgm:cxn modelId="{8DA1CD7D-74E3-4BD2-AF0B-C23127909F43}" type="presParOf" srcId="{8BF3E8DD-CF56-4271-A5AE-ED49B297C81B}" destId="{78937BF8-7066-426B-AA4C-7E278C2E1B68}" srcOrd="1" destOrd="0" presId="urn:microsoft.com/office/officeart/2005/8/layout/hierarchy3"/>
    <dgm:cxn modelId="{D4CC5997-4D79-48F9-987B-DF49D8E9B1E3}" type="presParOf" srcId="{B8FFAA3C-0E50-446C-871F-3B478EA252F4}" destId="{A2010222-8219-4469-96F1-EFF632873E9F}" srcOrd="1" destOrd="0" presId="urn:microsoft.com/office/officeart/2005/8/layout/hierarchy3"/>
    <dgm:cxn modelId="{3E125617-367C-4859-9CFF-246E62570134}" type="presParOf" srcId="{A2010222-8219-4469-96F1-EFF632873E9F}" destId="{A2242C10-F829-4D1B-851C-13672F53A1D8}" srcOrd="0" destOrd="0" presId="urn:microsoft.com/office/officeart/2005/8/layout/hierarchy3"/>
    <dgm:cxn modelId="{72C59F1C-83FB-4288-B771-86D765311C6D}" type="presParOf" srcId="{A2010222-8219-4469-96F1-EFF632873E9F}" destId="{53A85AFC-D6C1-4DE9-8B2E-CB982900F471}" srcOrd="1" destOrd="0" presId="urn:microsoft.com/office/officeart/2005/8/layout/hierarchy3"/>
    <dgm:cxn modelId="{5BC6D0DE-6311-4A84-817E-F080BB8CB90E}" type="presParOf" srcId="{A2010222-8219-4469-96F1-EFF632873E9F}" destId="{CCE71F40-0C24-4863-9BD2-D819251E0748}" srcOrd="2" destOrd="0" presId="urn:microsoft.com/office/officeart/2005/8/layout/hierarchy3"/>
    <dgm:cxn modelId="{F0928F17-53A9-40F6-8C11-1B9A52D8E8F0}" type="presParOf" srcId="{A2010222-8219-4469-96F1-EFF632873E9F}" destId="{7F9ACEB6-B2FF-4842-A080-6E292306104E}" srcOrd="3" destOrd="0" presId="urn:microsoft.com/office/officeart/2005/8/layout/hierarchy3"/>
    <dgm:cxn modelId="{072A6118-ADC3-4B17-B3F9-4192B8ADE7DD}" type="presParOf" srcId="{A2010222-8219-4469-96F1-EFF632873E9F}" destId="{A3C7573E-9C2C-4DC8-87F4-17BCF553B42D}" srcOrd="4" destOrd="0" presId="urn:microsoft.com/office/officeart/2005/8/layout/hierarchy3"/>
    <dgm:cxn modelId="{38CF433D-7E02-4E34-B234-0A9FE7B6FBFA}" type="presParOf" srcId="{A2010222-8219-4469-96F1-EFF632873E9F}" destId="{27DE159C-83CB-4F90-9470-1715FB71B84F}" srcOrd="5" destOrd="0" presId="urn:microsoft.com/office/officeart/2005/8/layout/hierarchy3"/>
    <dgm:cxn modelId="{E9AE88A4-D5A8-4BE4-A1B9-EE222A61C975}" type="presParOf" srcId="{A2010222-8219-4469-96F1-EFF632873E9F}" destId="{47A15224-C69D-4591-B314-B596C92C87D3}" srcOrd="6" destOrd="0" presId="urn:microsoft.com/office/officeart/2005/8/layout/hierarchy3"/>
    <dgm:cxn modelId="{90DCD432-A1AD-485B-A6C8-9465571380E4}" type="presParOf" srcId="{A2010222-8219-4469-96F1-EFF632873E9F}" destId="{E7E0335F-8EA8-47AA-9B62-97B34D99C7D2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C6677E-C6CE-40CC-A9C6-C5E3446FD367}" type="doc">
      <dgm:prSet loTypeId="urn:microsoft.com/office/officeart/2005/8/layout/pictureOrgChart+Icon" loCatId="officeonlin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A42D23C-C48B-4038-9115-50DBA228C3A6}">
      <dgm:prSet phldrT="[Text]"/>
      <dgm:spPr/>
      <dgm:t>
        <a:bodyPr/>
        <a:lstStyle/>
        <a:p>
          <a:r>
            <a:rPr lang="en-IN" b="1" i="0" dirty="0"/>
            <a:t>Splash Screen Activity</a:t>
          </a:r>
          <a:endParaRPr lang="en-IN" dirty="0"/>
        </a:p>
      </dgm:t>
    </dgm:pt>
    <dgm:pt modelId="{57016F23-B0FB-4A41-B158-E955730D4E60}" type="parTrans" cxnId="{B45C9CCA-907B-4FBE-8A02-F3C81EA22A6E}">
      <dgm:prSet/>
      <dgm:spPr/>
      <dgm:t>
        <a:bodyPr/>
        <a:lstStyle/>
        <a:p>
          <a:endParaRPr lang="en-IN"/>
        </a:p>
      </dgm:t>
    </dgm:pt>
    <dgm:pt modelId="{7467D040-13CE-4819-A85A-932E0F1FD0CB}" type="sibTrans" cxnId="{B45C9CCA-907B-4FBE-8A02-F3C81EA22A6E}">
      <dgm:prSet/>
      <dgm:spPr/>
      <dgm:t>
        <a:bodyPr/>
        <a:lstStyle/>
        <a:p>
          <a:endParaRPr lang="en-IN"/>
        </a:p>
      </dgm:t>
    </dgm:pt>
    <dgm:pt modelId="{E08512F4-20BC-4AA1-9920-97EE2E8BE0B9}">
      <dgm:prSet phldrT="[Text]"/>
      <dgm:spPr/>
      <dgm:t>
        <a:bodyPr/>
        <a:lstStyle/>
        <a:p>
          <a:r>
            <a:rPr lang="en-IN" b="1" i="0" dirty="0"/>
            <a:t>Search Results Activity</a:t>
          </a:r>
          <a:endParaRPr lang="en-IN" dirty="0"/>
        </a:p>
      </dgm:t>
    </dgm:pt>
    <dgm:pt modelId="{2A753A98-CD8B-451B-A337-214888E2A920}" type="parTrans" cxnId="{9E1DB528-61E6-452A-A3BE-0EC8E1D3B24F}">
      <dgm:prSet/>
      <dgm:spPr/>
      <dgm:t>
        <a:bodyPr/>
        <a:lstStyle/>
        <a:p>
          <a:endParaRPr lang="en-IN"/>
        </a:p>
      </dgm:t>
    </dgm:pt>
    <dgm:pt modelId="{037C3584-47CF-417C-A99E-7A5C1BCD25C7}" type="sibTrans" cxnId="{9E1DB528-61E6-452A-A3BE-0EC8E1D3B24F}">
      <dgm:prSet/>
      <dgm:spPr/>
      <dgm:t>
        <a:bodyPr/>
        <a:lstStyle/>
        <a:p>
          <a:endParaRPr lang="en-IN"/>
        </a:p>
      </dgm:t>
    </dgm:pt>
    <dgm:pt modelId="{79DA6196-AE25-48A1-BE0C-F336A0D1105A}">
      <dgm:prSet phldrT="[Text]"/>
      <dgm:spPr/>
      <dgm:t>
        <a:bodyPr/>
        <a:lstStyle/>
        <a:p>
          <a:r>
            <a:rPr lang="en-IN" b="1" i="0" dirty="0"/>
            <a:t>Destination Details Activity</a:t>
          </a:r>
          <a:endParaRPr lang="en-IN" dirty="0"/>
        </a:p>
      </dgm:t>
    </dgm:pt>
    <dgm:pt modelId="{C697E7E4-52C6-4639-960F-F4A765A40D22}" type="parTrans" cxnId="{79662C6B-18D1-478B-8243-E4410C98F243}">
      <dgm:prSet/>
      <dgm:spPr/>
      <dgm:t>
        <a:bodyPr/>
        <a:lstStyle/>
        <a:p>
          <a:endParaRPr lang="en-IN"/>
        </a:p>
      </dgm:t>
    </dgm:pt>
    <dgm:pt modelId="{72E1B89B-2BB3-4236-8B01-0F21C30B87EB}" type="sibTrans" cxnId="{79662C6B-18D1-478B-8243-E4410C98F243}">
      <dgm:prSet/>
      <dgm:spPr/>
      <dgm:t>
        <a:bodyPr/>
        <a:lstStyle/>
        <a:p>
          <a:endParaRPr lang="en-IN"/>
        </a:p>
      </dgm:t>
    </dgm:pt>
    <dgm:pt modelId="{4097D184-7760-4239-875C-AD64983212D9}">
      <dgm:prSet phldrT="[Text]"/>
      <dgm:spPr/>
      <dgm:t>
        <a:bodyPr/>
        <a:lstStyle/>
        <a:p>
          <a:r>
            <a:rPr lang="en-IN" b="1" i="0" dirty="0"/>
            <a:t>Weather Activity</a:t>
          </a:r>
          <a:endParaRPr lang="en-IN" dirty="0"/>
        </a:p>
      </dgm:t>
    </dgm:pt>
    <dgm:pt modelId="{036C0E21-1A6E-4BB6-A517-EF455FE98D19}" type="parTrans" cxnId="{B9221D0E-53ED-48A4-8300-3420AD6B3AB6}">
      <dgm:prSet/>
      <dgm:spPr/>
      <dgm:t>
        <a:bodyPr/>
        <a:lstStyle/>
        <a:p>
          <a:endParaRPr lang="en-IN"/>
        </a:p>
      </dgm:t>
    </dgm:pt>
    <dgm:pt modelId="{4F6A8417-9AEC-4AB4-AD7B-67F2CD3F55AC}" type="sibTrans" cxnId="{B9221D0E-53ED-48A4-8300-3420AD6B3AB6}">
      <dgm:prSet/>
      <dgm:spPr/>
      <dgm:t>
        <a:bodyPr/>
        <a:lstStyle/>
        <a:p>
          <a:endParaRPr lang="en-IN"/>
        </a:p>
      </dgm:t>
    </dgm:pt>
    <dgm:pt modelId="{2469930D-7E47-4ACF-B8D8-0049C3E7DE67}" type="asst">
      <dgm:prSet phldrT="[Text]"/>
      <dgm:spPr/>
      <dgm:t>
        <a:bodyPr/>
        <a:lstStyle/>
        <a:p>
          <a:r>
            <a:rPr lang="en-IN" b="1" i="0" dirty="0"/>
            <a:t>Home Activity</a:t>
          </a:r>
          <a:endParaRPr lang="en-IN" dirty="0"/>
        </a:p>
      </dgm:t>
    </dgm:pt>
    <dgm:pt modelId="{FEFA0E1F-3F2C-4797-8D9E-82EF2485E38C}" type="parTrans" cxnId="{D2885013-FDAD-447C-89B7-EA8683C7C5E6}">
      <dgm:prSet/>
      <dgm:spPr/>
      <dgm:t>
        <a:bodyPr/>
        <a:lstStyle/>
        <a:p>
          <a:endParaRPr lang="en-IN"/>
        </a:p>
      </dgm:t>
    </dgm:pt>
    <dgm:pt modelId="{666AB34E-0649-493D-BDCC-8659194CA187}" type="sibTrans" cxnId="{D2885013-FDAD-447C-89B7-EA8683C7C5E6}">
      <dgm:prSet/>
      <dgm:spPr/>
      <dgm:t>
        <a:bodyPr/>
        <a:lstStyle/>
        <a:p>
          <a:endParaRPr lang="en-IN"/>
        </a:p>
      </dgm:t>
    </dgm:pt>
    <dgm:pt modelId="{47BC2693-9E49-4BC4-89ED-1D6E62716269}">
      <dgm:prSet phldrT="[Text]"/>
      <dgm:spPr/>
      <dgm:t>
        <a:bodyPr/>
        <a:lstStyle/>
        <a:p>
          <a:r>
            <a:rPr lang="en-IN" b="1" i="0" dirty="0"/>
            <a:t>Currency Conversion Activity</a:t>
          </a:r>
          <a:endParaRPr lang="en-IN" dirty="0"/>
        </a:p>
      </dgm:t>
    </dgm:pt>
    <dgm:pt modelId="{82FEA624-CC9D-4F59-9555-96E39CCB2AC9}" type="parTrans" cxnId="{137C17F5-5352-496F-A5A6-DB5ACDA220BA}">
      <dgm:prSet/>
      <dgm:spPr/>
      <dgm:t>
        <a:bodyPr/>
        <a:lstStyle/>
        <a:p>
          <a:endParaRPr lang="en-IN"/>
        </a:p>
      </dgm:t>
    </dgm:pt>
    <dgm:pt modelId="{FB7C854E-E64B-45CE-9FCE-01206D67FAAE}" type="sibTrans" cxnId="{137C17F5-5352-496F-A5A6-DB5ACDA220BA}">
      <dgm:prSet/>
      <dgm:spPr/>
      <dgm:t>
        <a:bodyPr/>
        <a:lstStyle/>
        <a:p>
          <a:endParaRPr lang="en-IN"/>
        </a:p>
      </dgm:t>
    </dgm:pt>
    <dgm:pt modelId="{2C35EA95-6231-4FF0-9713-E73E5DA2343A}">
      <dgm:prSet phldrT="[Text]"/>
      <dgm:spPr/>
      <dgm:t>
        <a:bodyPr/>
        <a:lstStyle/>
        <a:p>
          <a:r>
            <a:rPr lang="en-IN" b="1" i="0" dirty="0"/>
            <a:t>Favourites Activity</a:t>
          </a:r>
          <a:endParaRPr lang="en-IN" dirty="0"/>
        </a:p>
      </dgm:t>
    </dgm:pt>
    <dgm:pt modelId="{625CFF48-C3F0-48CF-ACE9-3B478571C50D}" type="parTrans" cxnId="{BC9DB944-3270-4391-BD88-494538162B2C}">
      <dgm:prSet/>
      <dgm:spPr/>
      <dgm:t>
        <a:bodyPr/>
        <a:lstStyle/>
        <a:p>
          <a:endParaRPr lang="en-IN"/>
        </a:p>
      </dgm:t>
    </dgm:pt>
    <dgm:pt modelId="{BD05C6DB-E0FE-401C-8605-63E3E6076A5C}" type="sibTrans" cxnId="{BC9DB944-3270-4391-BD88-494538162B2C}">
      <dgm:prSet/>
      <dgm:spPr/>
      <dgm:t>
        <a:bodyPr/>
        <a:lstStyle/>
        <a:p>
          <a:endParaRPr lang="en-IN"/>
        </a:p>
      </dgm:t>
    </dgm:pt>
    <dgm:pt modelId="{3E821477-B9CF-4BD4-AEBD-B5AC7151C9D7}">
      <dgm:prSet phldrT="[Text]"/>
      <dgm:spPr/>
      <dgm:t>
        <a:bodyPr/>
        <a:lstStyle/>
        <a:p>
          <a:r>
            <a:rPr lang="en-IN" b="1" i="0" dirty="0"/>
            <a:t>Feedback Activity</a:t>
          </a:r>
          <a:endParaRPr lang="en-IN" dirty="0"/>
        </a:p>
      </dgm:t>
    </dgm:pt>
    <dgm:pt modelId="{A54C2BA3-EE90-4A94-AC2A-33D6AF428B24}" type="parTrans" cxnId="{4C2BFFC6-23E9-4803-B6A3-C6BC59E58344}">
      <dgm:prSet/>
      <dgm:spPr/>
      <dgm:t>
        <a:bodyPr/>
        <a:lstStyle/>
        <a:p>
          <a:endParaRPr lang="en-IN"/>
        </a:p>
      </dgm:t>
    </dgm:pt>
    <dgm:pt modelId="{6F09D3A3-40DB-478D-9922-64CC10D82538}" type="sibTrans" cxnId="{4C2BFFC6-23E9-4803-B6A3-C6BC59E58344}">
      <dgm:prSet/>
      <dgm:spPr/>
      <dgm:t>
        <a:bodyPr/>
        <a:lstStyle/>
        <a:p>
          <a:endParaRPr lang="en-IN"/>
        </a:p>
      </dgm:t>
    </dgm:pt>
    <dgm:pt modelId="{6613E44A-22CA-4D7A-8C31-B12F4A4E96EE}" type="pres">
      <dgm:prSet presAssocID="{0DC6677E-C6CE-40CC-A9C6-C5E3446FD36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E434564-C48C-4D64-9773-5E11000789E8}" type="pres">
      <dgm:prSet presAssocID="{1A42D23C-C48B-4038-9115-50DBA228C3A6}" presName="hierRoot1" presStyleCnt="0">
        <dgm:presLayoutVars>
          <dgm:hierBranch val="init"/>
        </dgm:presLayoutVars>
      </dgm:prSet>
      <dgm:spPr/>
    </dgm:pt>
    <dgm:pt modelId="{ECE8A216-3682-4413-92B5-BA2BCF7E5D64}" type="pres">
      <dgm:prSet presAssocID="{1A42D23C-C48B-4038-9115-50DBA228C3A6}" presName="rootComposite1" presStyleCnt="0"/>
      <dgm:spPr/>
    </dgm:pt>
    <dgm:pt modelId="{2C262239-75F2-4F96-B14D-49C0916BB5E0}" type="pres">
      <dgm:prSet presAssocID="{1A42D23C-C48B-4038-9115-50DBA228C3A6}" presName="rootText1" presStyleLbl="node0" presStyleIdx="0" presStyleCnt="2" custScaleX="157054" custScaleY="126911" custLinFactX="20367" custLinFactY="-100000" custLinFactNeighborX="100000" custLinFactNeighborY="-138088">
        <dgm:presLayoutVars>
          <dgm:chPref val="3"/>
        </dgm:presLayoutVars>
      </dgm:prSet>
      <dgm:spPr/>
    </dgm:pt>
    <dgm:pt modelId="{85FFD292-02F4-4541-B0E7-591FE500918C}" type="pres">
      <dgm:prSet presAssocID="{1A42D23C-C48B-4038-9115-50DBA228C3A6}" presName="rootPict1" presStyleLbl="alignImgPlace1" presStyleIdx="0" presStyleCnt="8" custScaleX="120223" custScaleY="129225" custLinFactX="113042" custLinFactY="-100000" custLinFactNeighborX="200000" custLinFactNeighborY="-1992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Globe at night"/>
        </a:ext>
      </dgm:extLst>
    </dgm:pt>
    <dgm:pt modelId="{7A435453-0306-4DBD-9A79-AB8F083A4562}" type="pres">
      <dgm:prSet presAssocID="{1A42D23C-C48B-4038-9115-50DBA228C3A6}" presName="rootConnector1" presStyleLbl="node1" presStyleIdx="0" presStyleCnt="0"/>
      <dgm:spPr/>
    </dgm:pt>
    <dgm:pt modelId="{C018B434-B0E7-4957-93EE-14D767A3F5DC}" type="pres">
      <dgm:prSet presAssocID="{1A42D23C-C48B-4038-9115-50DBA228C3A6}" presName="hierChild2" presStyleCnt="0"/>
      <dgm:spPr/>
    </dgm:pt>
    <dgm:pt modelId="{09B0B68B-6F12-4DA3-A917-71998EE60E72}" type="pres">
      <dgm:prSet presAssocID="{1A42D23C-C48B-4038-9115-50DBA228C3A6}" presName="hierChild3" presStyleCnt="0"/>
      <dgm:spPr/>
    </dgm:pt>
    <dgm:pt modelId="{35168A27-D05F-4299-816A-8AB6F5545179}" type="pres">
      <dgm:prSet presAssocID="{2469930D-7E47-4ACF-B8D8-0049C3E7DE67}" presName="hierRoot1" presStyleCnt="0">
        <dgm:presLayoutVars>
          <dgm:hierBranch val="init"/>
        </dgm:presLayoutVars>
      </dgm:prSet>
      <dgm:spPr/>
    </dgm:pt>
    <dgm:pt modelId="{EA560E2F-F817-4196-A2EB-275E6BFA5944}" type="pres">
      <dgm:prSet presAssocID="{2469930D-7E47-4ACF-B8D8-0049C3E7DE67}" presName="rootComposite1" presStyleCnt="0"/>
      <dgm:spPr/>
    </dgm:pt>
    <dgm:pt modelId="{C5F69620-0BFA-4B08-90C7-A7BCA674BC5F}" type="pres">
      <dgm:prSet presAssocID="{2469930D-7E47-4ACF-B8D8-0049C3E7DE67}" presName="rootText1" presStyleLbl="node0" presStyleIdx="1" presStyleCnt="2" custScaleX="158199" custScaleY="153504" custLinFactNeighborX="-60042" custLinFactNeighborY="-70104">
        <dgm:presLayoutVars>
          <dgm:chPref val="3"/>
        </dgm:presLayoutVars>
      </dgm:prSet>
      <dgm:spPr/>
    </dgm:pt>
    <dgm:pt modelId="{D06A9A05-39FE-4ADA-AE36-73E3DDC06D95}" type="pres">
      <dgm:prSet presAssocID="{2469930D-7E47-4ACF-B8D8-0049C3E7DE67}" presName="rootPict1" presStyleLbl="alignImgPlace1" presStyleIdx="1" presStyleCnt="8" custScaleX="141866" custScaleY="145584" custLinFactX="-100000" custLinFactNeighborX="-175565" custLinFactNeighborY="-8597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Looking over the shoulder of a person holding three passports and airplane tickets at an airport"/>
        </a:ext>
      </dgm:extLst>
    </dgm:pt>
    <dgm:pt modelId="{71EE69E5-471E-45C6-9998-343DCE3A936F}" type="pres">
      <dgm:prSet presAssocID="{2469930D-7E47-4ACF-B8D8-0049C3E7DE67}" presName="rootConnector1" presStyleLbl="asst0" presStyleIdx="0" presStyleCnt="0"/>
      <dgm:spPr/>
    </dgm:pt>
    <dgm:pt modelId="{A7687139-5C2B-4BB6-8832-EA30CF42E010}" type="pres">
      <dgm:prSet presAssocID="{2469930D-7E47-4ACF-B8D8-0049C3E7DE67}" presName="hierChild2" presStyleCnt="0"/>
      <dgm:spPr/>
    </dgm:pt>
    <dgm:pt modelId="{B428BEED-21DA-493A-A57A-22905D5246F3}" type="pres">
      <dgm:prSet presAssocID="{2A753A98-CD8B-451B-A337-214888E2A920}" presName="Name37" presStyleLbl="parChTrans1D2" presStyleIdx="0" presStyleCnt="6"/>
      <dgm:spPr/>
    </dgm:pt>
    <dgm:pt modelId="{3B2A5977-A050-472A-96D9-4F4AE7E7E9A5}" type="pres">
      <dgm:prSet presAssocID="{E08512F4-20BC-4AA1-9920-97EE2E8BE0B9}" presName="hierRoot2" presStyleCnt="0">
        <dgm:presLayoutVars>
          <dgm:hierBranch val="init"/>
        </dgm:presLayoutVars>
      </dgm:prSet>
      <dgm:spPr/>
    </dgm:pt>
    <dgm:pt modelId="{1E031230-4B57-4CC9-80C5-FA1E2C543A8A}" type="pres">
      <dgm:prSet presAssocID="{E08512F4-20BC-4AA1-9920-97EE2E8BE0B9}" presName="rootComposite" presStyleCnt="0"/>
      <dgm:spPr/>
    </dgm:pt>
    <dgm:pt modelId="{9382CE35-555F-4D22-9867-2015939C5123}" type="pres">
      <dgm:prSet presAssocID="{E08512F4-20BC-4AA1-9920-97EE2E8BE0B9}" presName="rootText" presStyleLbl="node2" presStyleIdx="0" presStyleCnt="6">
        <dgm:presLayoutVars>
          <dgm:chPref val="3"/>
        </dgm:presLayoutVars>
      </dgm:prSet>
      <dgm:spPr/>
    </dgm:pt>
    <dgm:pt modelId="{BEFE1B0A-B4B9-4D5D-85CF-E9510A6968B6}" type="pres">
      <dgm:prSet presAssocID="{E08512F4-20BC-4AA1-9920-97EE2E8BE0B9}" presName="rootPict" presStyleLbl="align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Locator flag on a city map"/>
        </a:ext>
      </dgm:extLst>
    </dgm:pt>
    <dgm:pt modelId="{B9C95D1D-7966-46A4-A3EF-80676AE3B4EB}" type="pres">
      <dgm:prSet presAssocID="{E08512F4-20BC-4AA1-9920-97EE2E8BE0B9}" presName="rootConnector" presStyleLbl="node2" presStyleIdx="0" presStyleCnt="6"/>
      <dgm:spPr/>
    </dgm:pt>
    <dgm:pt modelId="{4DEEF20B-B3C3-4B96-8C2E-48E92E997360}" type="pres">
      <dgm:prSet presAssocID="{E08512F4-20BC-4AA1-9920-97EE2E8BE0B9}" presName="hierChild4" presStyleCnt="0"/>
      <dgm:spPr/>
    </dgm:pt>
    <dgm:pt modelId="{5C1F8090-0EEA-4626-A984-C62D0DEC1C5A}" type="pres">
      <dgm:prSet presAssocID="{E08512F4-20BC-4AA1-9920-97EE2E8BE0B9}" presName="hierChild5" presStyleCnt="0"/>
      <dgm:spPr/>
    </dgm:pt>
    <dgm:pt modelId="{56CEB1CC-C482-4A95-AF0F-19ABFDFA7088}" type="pres">
      <dgm:prSet presAssocID="{C697E7E4-52C6-4639-960F-F4A765A40D22}" presName="Name37" presStyleLbl="parChTrans1D2" presStyleIdx="1" presStyleCnt="6"/>
      <dgm:spPr/>
    </dgm:pt>
    <dgm:pt modelId="{68BFB3DC-A83C-4D7E-A1D2-FFF34D8E3A4A}" type="pres">
      <dgm:prSet presAssocID="{79DA6196-AE25-48A1-BE0C-F336A0D1105A}" presName="hierRoot2" presStyleCnt="0">
        <dgm:presLayoutVars>
          <dgm:hierBranch val="init"/>
        </dgm:presLayoutVars>
      </dgm:prSet>
      <dgm:spPr/>
    </dgm:pt>
    <dgm:pt modelId="{2AA2D8C9-EAEF-41AB-888E-2ED5312789CF}" type="pres">
      <dgm:prSet presAssocID="{79DA6196-AE25-48A1-BE0C-F336A0D1105A}" presName="rootComposite" presStyleCnt="0"/>
      <dgm:spPr/>
    </dgm:pt>
    <dgm:pt modelId="{DBBE2EE2-7ED8-45D3-9674-D633607D7887}" type="pres">
      <dgm:prSet presAssocID="{79DA6196-AE25-48A1-BE0C-F336A0D1105A}" presName="rootText" presStyleLbl="node2" presStyleIdx="1" presStyleCnt="6">
        <dgm:presLayoutVars>
          <dgm:chPref val="3"/>
        </dgm:presLayoutVars>
      </dgm:prSet>
      <dgm:spPr/>
    </dgm:pt>
    <dgm:pt modelId="{E117F437-7F22-4A34-9874-EF839CCB13CB}" type="pres">
      <dgm:prSet presAssocID="{79DA6196-AE25-48A1-BE0C-F336A0D1105A}" presName="rootPict" presStyleLbl="alignImgPlac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  <dgm:extLst>
        <a:ext uri="{E40237B7-FDA0-4F09-8148-C483321AD2D9}">
          <dgm14:cNvPr xmlns:dgm14="http://schemas.microsoft.com/office/drawing/2010/diagram" id="0" name="" descr="Map graphic with pins"/>
        </a:ext>
      </dgm:extLst>
    </dgm:pt>
    <dgm:pt modelId="{BB07C8EE-D111-414C-8E17-7ADADA08E912}" type="pres">
      <dgm:prSet presAssocID="{79DA6196-AE25-48A1-BE0C-F336A0D1105A}" presName="rootConnector" presStyleLbl="node2" presStyleIdx="1" presStyleCnt="6"/>
      <dgm:spPr/>
    </dgm:pt>
    <dgm:pt modelId="{1113851A-9C9A-453B-BA2E-53FEADDC23BA}" type="pres">
      <dgm:prSet presAssocID="{79DA6196-AE25-48A1-BE0C-F336A0D1105A}" presName="hierChild4" presStyleCnt="0"/>
      <dgm:spPr/>
    </dgm:pt>
    <dgm:pt modelId="{FB0DF298-CA3D-4145-9245-615808429C22}" type="pres">
      <dgm:prSet presAssocID="{79DA6196-AE25-48A1-BE0C-F336A0D1105A}" presName="hierChild5" presStyleCnt="0"/>
      <dgm:spPr/>
    </dgm:pt>
    <dgm:pt modelId="{BC9AE005-4A41-4EAE-B80B-450C5A9CFEAB}" type="pres">
      <dgm:prSet presAssocID="{036C0E21-1A6E-4BB6-A517-EF455FE98D19}" presName="Name37" presStyleLbl="parChTrans1D2" presStyleIdx="2" presStyleCnt="6"/>
      <dgm:spPr/>
    </dgm:pt>
    <dgm:pt modelId="{1FE77429-B853-447A-8515-6C683FB74935}" type="pres">
      <dgm:prSet presAssocID="{4097D184-7760-4239-875C-AD64983212D9}" presName="hierRoot2" presStyleCnt="0">
        <dgm:presLayoutVars>
          <dgm:hierBranch val="init"/>
        </dgm:presLayoutVars>
      </dgm:prSet>
      <dgm:spPr/>
    </dgm:pt>
    <dgm:pt modelId="{2D1C951C-604B-4F8F-8E4E-642BCC9ADE59}" type="pres">
      <dgm:prSet presAssocID="{4097D184-7760-4239-875C-AD64983212D9}" presName="rootComposite" presStyleCnt="0"/>
      <dgm:spPr/>
    </dgm:pt>
    <dgm:pt modelId="{9404FF7A-928E-4B35-91AA-D0EC2986DBDD}" type="pres">
      <dgm:prSet presAssocID="{4097D184-7760-4239-875C-AD64983212D9}" presName="rootText" presStyleLbl="node2" presStyleIdx="2" presStyleCnt="6">
        <dgm:presLayoutVars>
          <dgm:chPref val="3"/>
        </dgm:presLayoutVars>
      </dgm:prSet>
      <dgm:spPr/>
    </dgm:pt>
    <dgm:pt modelId="{62629CEF-3976-4C62-899C-05AAB109F81D}" type="pres">
      <dgm:prSet presAssocID="{4097D184-7760-4239-875C-AD64983212D9}" presName="rootPict" presStyleLbl="alignImgPlace1" presStyleIdx="4" presStyleCnt="8"/>
      <dgm:spPr>
        <a:blipFill>
          <a:blip xmlns:r="http://schemas.openxmlformats.org/officeDocument/2006/relationships" r:embed="rId5"/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Two Autumn leaves falling"/>
        </a:ext>
      </dgm:extLst>
    </dgm:pt>
    <dgm:pt modelId="{2F03B376-8B11-4A69-AAA2-570902444939}" type="pres">
      <dgm:prSet presAssocID="{4097D184-7760-4239-875C-AD64983212D9}" presName="rootConnector" presStyleLbl="node2" presStyleIdx="2" presStyleCnt="6"/>
      <dgm:spPr/>
    </dgm:pt>
    <dgm:pt modelId="{BC2B1CCF-0F1C-4950-923B-B26DA0379D14}" type="pres">
      <dgm:prSet presAssocID="{4097D184-7760-4239-875C-AD64983212D9}" presName="hierChild4" presStyleCnt="0"/>
      <dgm:spPr/>
    </dgm:pt>
    <dgm:pt modelId="{101364DA-E961-4953-88B0-1D86765EDAD7}" type="pres">
      <dgm:prSet presAssocID="{4097D184-7760-4239-875C-AD64983212D9}" presName="hierChild5" presStyleCnt="0"/>
      <dgm:spPr/>
    </dgm:pt>
    <dgm:pt modelId="{0A2C199B-EF6F-47F6-A332-D9C8DE844069}" type="pres">
      <dgm:prSet presAssocID="{82FEA624-CC9D-4F59-9555-96E39CCB2AC9}" presName="Name37" presStyleLbl="parChTrans1D2" presStyleIdx="3" presStyleCnt="6"/>
      <dgm:spPr/>
    </dgm:pt>
    <dgm:pt modelId="{5D28ED1C-C2D9-427C-9F9B-59E210F06A94}" type="pres">
      <dgm:prSet presAssocID="{47BC2693-9E49-4BC4-89ED-1D6E62716269}" presName="hierRoot2" presStyleCnt="0">
        <dgm:presLayoutVars>
          <dgm:hierBranch val="init"/>
        </dgm:presLayoutVars>
      </dgm:prSet>
      <dgm:spPr/>
    </dgm:pt>
    <dgm:pt modelId="{0F4C9625-92FE-403B-BE08-52AB802619BA}" type="pres">
      <dgm:prSet presAssocID="{47BC2693-9E49-4BC4-89ED-1D6E62716269}" presName="rootComposite" presStyleCnt="0"/>
      <dgm:spPr/>
    </dgm:pt>
    <dgm:pt modelId="{84ED8EEF-37F0-42D1-9F7C-18B35CB453D1}" type="pres">
      <dgm:prSet presAssocID="{47BC2693-9E49-4BC4-89ED-1D6E62716269}" presName="rootText" presStyleLbl="node2" presStyleIdx="3" presStyleCnt="6">
        <dgm:presLayoutVars>
          <dgm:chPref val="3"/>
        </dgm:presLayoutVars>
      </dgm:prSet>
      <dgm:spPr/>
    </dgm:pt>
    <dgm:pt modelId="{2B30C5AE-57BA-4A83-B811-CE5FE678BDBE}" type="pres">
      <dgm:prSet presAssocID="{47BC2693-9E49-4BC4-89ED-1D6E62716269}" presName="rootPict" presStyleLbl="alignImgPlace1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Old wrinkled hands with some coins"/>
        </a:ext>
      </dgm:extLst>
    </dgm:pt>
    <dgm:pt modelId="{6D6FF8F5-C5CB-486E-B086-5946EEA5C0C2}" type="pres">
      <dgm:prSet presAssocID="{47BC2693-9E49-4BC4-89ED-1D6E62716269}" presName="rootConnector" presStyleLbl="node2" presStyleIdx="3" presStyleCnt="6"/>
      <dgm:spPr/>
    </dgm:pt>
    <dgm:pt modelId="{525A7DFC-B909-41DD-981A-4D8A4CB4D43F}" type="pres">
      <dgm:prSet presAssocID="{47BC2693-9E49-4BC4-89ED-1D6E62716269}" presName="hierChild4" presStyleCnt="0"/>
      <dgm:spPr/>
    </dgm:pt>
    <dgm:pt modelId="{B1DDA7EB-DDAD-4132-B812-FD4887288A82}" type="pres">
      <dgm:prSet presAssocID="{47BC2693-9E49-4BC4-89ED-1D6E62716269}" presName="hierChild5" presStyleCnt="0"/>
      <dgm:spPr/>
    </dgm:pt>
    <dgm:pt modelId="{C6DB7A39-3DD4-47BD-8FB9-AEEFC58CF3D1}" type="pres">
      <dgm:prSet presAssocID="{625CFF48-C3F0-48CF-ACE9-3B478571C50D}" presName="Name37" presStyleLbl="parChTrans1D2" presStyleIdx="4" presStyleCnt="6"/>
      <dgm:spPr/>
    </dgm:pt>
    <dgm:pt modelId="{66AB36C4-6059-44EB-9E63-617969F881CA}" type="pres">
      <dgm:prSet presAssocID="{2C35EA95-6231-4FF0-9713-E73E5DA2343A}" presName="hierRoot2" presStyleCnt="0">
        <dgm:presLayoutVars>
          <dgm:hierBranch val="init"/>
        </dgm:presLayoutVars>
      </dgm:prSet>
      <dgm:spPr/>
    </dgm:pt>
    <dgm:pt modelId="{987716BD-241B-433D-A217-EFD17D92CD45}" type="pres">
      <dgm:prSet presAssocID="{2C35EA95-6231-4FF0-9713-E73E5DA2343A}" presName="rootComposite" presStyleCnt="0"/>
      <dgm:spPr/>
    </dgm:pt>
    <dgm:pt modelId="{7668B712-9DB1-48A3-BD33-A8B2987383A4}" type="pres">
      <dgm:prSet presAssocID="{2C35EA95-6231-4FF0-9713-E73E5DA2343A}" presName="rootText" presStyleLbl="node2" presStyleIdx="4" presStyleCnt="6">
        <dgm:presLayoutVars>
          <dgm:chPref val="3"/>
        </dgm:presLayoutVars>
      </dgm:prSet>
      <dgm:spPr/>
    </dgm:pt>
    <dgm:pt modelId="{7BAA9462-2125-41CC-92C9-261ABEE9E7D9}" type="pres">
      <dgm:prSet presAssocID="{2C35EA95-6231-4FF0-9713-E73E5DA2343A}" presName="rootPict" presStyleLbl="alignImgPlac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Hands with change purse"/>
        </a:ext>
      </dgm:extLst>
    </dgm:pt>
    <dgm:pt modelId="{F5A18685-2F0F-48B6-9290-C9A4CC7636E3}" type="pres">
      <dgm:prSet presAssocID="{2C35EA95-6231-4FF0-9713-E73E5DA2343A}" presName="rootConnector" presStyleLbl="node2" presStyleIdx="4" presStyleCnt="6"/>
      <dgm:spPr/>
    </dgm:pt>
    <dgm:pt modelId="{176C4452-B5C5-4BDB-A0BF-4F5ED4569B2F}" type="pres">
      <dgm:prSet presAssocID="{2C35EA95-6231-4FF0-9713-E73E5DA2343A}" presName="hierChild4" presStyleCnt="0"/>
      <dgm:spPr/>
    </dgm:pt>
    <dgm:pt modelId="{E7852728-9A53-4719-94C8-3015D2C6875C}" type="pres">
      <dgm:prSet presAssocID="{2C35EA95-6231-4FF0-9713-E73E5DA2343A}" presName="hierChild5" presStyleCnt="0"/>
      <dgm:spPr/>
    </dgm:pt>
    <dgm:pt modelId="{B20F7C59-0F16-4B4E-B2EF-B75CD0C73710}" type="pres">
      <dgm:prSet presAssocID="{A54C2BA3-EE90-4A94-AC2A-33D6AF428B24}" presName="Name37" presStyleLbl="parChTrans1D2" presStyleIdx="5" presStyleCnt="6"/>
      <dgm:spPr/>
    </dgm:pt>
    <dgm:pt modelId="{665B9799-6125-4152-8380-705BDCBC84C3}" type="pres">
      <dgm:prSet presAssocID="{3E821477-B9CF-4BD4-AEBD-B5AC7151C9D7}" presName="hierRoot2" presStyleCnt="0">
        <dgm:presLayoutVars>
          <dgm:hierBranch val="init"/>
        </dgm:presLayoutVars>
      </dgm:prSet>
      <dgm:spPr/>
    </dgm:pt>
    <dgm:pt modelId="{49B034B2-879A-4BDF-B946-3E05B41EB865}" type="pres">
      <dgm:prSet presAssocID="{3E821477-B9CF-4BD4-AEBD-B5AC7151C9D7}" presName="rootComposite" presStyleCnt="0"/>
      <dgm:spPr/>
    </dgm:pt>
    <dgm:pt modelId="{DF831873-B6F5-43DD-84F2-CBD57AEAA221}" type="pres">
      <dgm:prSet presAssocID="{3E821477-B9CF-4BD4-AEBD-B5AC7151C9D7}" presName="rootText" presStyleLbl="node2" presStyleIdx="5" presStyleCnt="6">
        <dgm:presLayoutVars>
          <dgm:chPref val="3"/>
        </dgm:presLayoutVars>
      </dgm:prSet>
      <dgm:spPr/>
    </dgm:pt>
    <dgm:pt modelId="{FD4ECEB4-B291-427C-A56A-2EADCB230AF0}" type="pres">
      <dgm:prSet presAssocID="{3E821477-B9CF-4BD4-AEBD-B5AC7151C9D7}" presName="rootPict" presStyleLbl="alignImgPlac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Hand placing stars"/>
        </a:ext>
      </dgm:extLst>
    </dgm:pt>
    <dgm:pt modelId="{5F870E49-C5F3-4018-847A-00149299754E}" type="pres">
      <dgm:prSet presAssocID="{3E821477-B9CF-4BD4-AEBD-B5AC7151C9D7}" presName="rootConnector" presStyleLbl="node2" presStyleIdx="5" presStyleCnt="6"/>
      <dgm:spPr/>
    </dgm:pt>
    <dgm:pt modelId="{F553629D-423F-46FD-B05E-98D0A029A93D}" type="pres">
      <dgm:prSet presAssocID="{3E821477-B9CF-4BD4-AEBD-B5AC7151C9D7}" presName="hierChild4" presStyleCnt="0"/>
      <dgm:spPr/>
    </dgm:pt>
    <dgm:pt modelId="{A1ED40DD-85EC-4343-BF8A-DB82F23174EC}" type="pres">
      <dgm:prSet presAssocID="{3E821477-B9CF-4BD4-AEBD-B5AC7151C9D7}" presName="hierChild5" presStyleCnt="0"/>
      <dgm:spPr/>
    </dgm:pt>
    <dgm:pt modelId="{BB31107D-7A34-457B-9F58-D208FC1B2495}" type="pres">
      <dgm:prSet presAssocID="{2469930D-7E47-4ACF-B8D8-0049C3E7DE67}" presName="hierChild3" presStyleCnt="0"/>
      <dgm:spPr/>
    </dgm:pt>
  </dgm:ptLst>
  <dgm:cxnLst>
    <dgm:cxn modelId="{3E2C2F04-C9F9-47A0-8A81-AE8107E622C9}" type="presOf" srcId="{2469930D-7E47-4ACF-B8D8-0049C3E7DE67}" destId="{71EE69E5-471E-45C6-9998-343DCE3A936F}" srcOrd="1" destOrd="0" presId="urn:microsoft.com/office/officeart/2005/8/layout/pictureOrgChart+Icon"/>
    <dgm:cxn modelId="{B9221D0E-53ED-48A4-8300-3420AD6B3AB6}" srcId="{2469930D-7E47-4ACF-B8D8-0049C3E7DE67}" destId="{4097D184-7760-4239-875C-AD64983212D9}" srcOrd="2" destOrd="0" parTransId="{036C0E21-1A6E-4BB6-A517-EF455FE98D19}" sibTransId="{4F6A8417-9AEC-4AB4-AD7B-67F2CD3F55AC}"/>
    <dgm:cxn modelId="{13092E0F-4F0E-4571-AF0D-3E553830714B}" type="presOf" srcId="{2C35EA95-6231-4FF0-9713-E73E5DA2343A}" destId="{7668B712-9DB1-48A3-BD33-A8B2987383A4}" srcOrd="0" destOrd="0" presId="urn:microsoft.com/office/officeart/2005/8/layout/pictureOrgChart+Icon"/>
    <dgm:cxn modelId="{D2885013-FDAD-447C-89B7-EA8683C7C5E6}" srcId="{0DC6677E-C6CE-40CC-A9C6-C5E3446FD367}" destId="{2469930D-7E47-4ACF-B8D8-0049C3E7DE67}" srcOrd="1" destOrd="0" parTransId="{FEFA0E1F-3F2C-4797-8D9E-82EF2485E38C}" sibTransId="{666AB34E-0649-493D-BDCC-8659194CA187}"/>
    <dgm:cxn modelId="{57AC8416-5B88-4663-A025-FCE9733353B5}" type="presOf" srcId="{4097D184-7760-4239-875C-AD64983212D9}" destId="{2F03B376-8B11-4A69-AAA2-570902444939}" srcOrd="1" destOrd="0" presId="urn:microsoft.com/office/officeart/2005/8/layout/pictureOrgChart+Icon"/>
    <dgm:cxn modelId="{5923AF20-4FB7-4F00-81C1-02D4947C01D4}" type="presOf" srcId="{47BC2693-9E49-4BC4-89ED-1D6E62716269}" destId="{84ED8EEF-37F0-42D1-9F7C-18B35CB453D1}" srcOrd="0" destOrd="0" presId="urn:microsoft.com/office/officeart/2005/8/layout/pictureOrgChart+Icon"/>
    <dgm:cxn modelId="{CFF96128-C792-49EE-B27F-D9BF00FA0608}" type="presOf" srcId="{E08512F4-20BC-4AA1-9920-97EE2E8BE0B9}" destId="{B9C95D1D-7966-46A4-A3EF-80676AE3B4EB}" srcOrd="1" destOrd="0" presId="urn:microsoft.com/office/officeart/2005/8/layout/pictureOrgChart+Icon"/>
    <dgm:cxn modelId="{9E1DB528-61E6-452A-A3BE-0EC8E1D3B24F}" srcId="{2469930D-7E47-4ACF-B8D8-0049C3E7DE67}" destId="{E08512F4-20BC-4AA1-9920-97EE2E8BE0B9}" srcOrd="0" destOrd="0" parTransId="{2A753A98-CD8B-451B-A337-214888E2A920}" sibTransId="{037C3584-47CF-417C-A99E-7A5C1BCD25C7}"/>
    <dgm:cxn modelId="{ABA21F2F-BDF7-4851-ACB5-E62BC9DFC34C}" type="presOf" srcId="{625CFF48-C3F0-48CF-ACE9-3B478571C50D}" destId="{C6DB7A39-3DD4-47BD-8FB9-AEEFC58CF3D1}" srcOrd="0" destOrd="0" presId="urn:microsoft.com/office/officeart/2005/8/layout/pictureOrgChart+Icon"/>
    <dgm:cxn modelId="{3F32905E-D744-4A9F-BE8D-328063E417EA}" type="presOf" srcId="{E08512F4-20BC-4AA1-9920-97EE2E8BE0B9}" destId="{9382CE35-555F-4D22-9867-2015939C5123}" srcOrd="0" destOrd="0" presId="urn:microsoft.com/office/officeart/2005/8/layout/pictureOrgChart+Icon"/>
    <dgm:cxn modelId="{BC9DB944-3270-4391-BD88-494538162B2C}" srcId="{2469930D-7E47-4ACF-B8D8-0049C3E7DE67}" destId="{2C35EA95-6231-4FF0-9713-E73E5DA2343A}" srcOrd="4" destOrd="0" parTransId="{625CFF48-C3F0-48CF-ACE9-3B478571C50D}" sibTransId="{BD05C6DB-E0FE-401C-8605-63E3E6076A5C}"/>
    <dgm:cxn modelId="{3AA31045-B090-4A39-AED4-16108DD90943}" type="presOf" srcId="{79DA6196-AE25-48A1-BE0C-F336A0D1105A}" destId="{DBBE2EE2-7ED8-45D3-9674-D633607D7887}" srcOrd="0" destOrd="0" presId="urn:microsoft.com/office/officeart/2005/8/layout/pictureOrgChart+Icon"/>
    <dgm:cxn modelId="{516CDF66-927E-43A0-89A0-3CB75D577F4B}" type="presOf" srcId="{1A42D23C-C48B-4038-9115-50DBA228C3A6}" destId="{7A435453-0306-4DBD-9A79-AB8F083A4562}" srcOrd="1" destOrd="0" presId="urn:microsoft.com/office/officeart/2005/8/layout/pictureOrgChart+Icon"/>
    <dgm:cxn modelId="{26161367-49E5-4A14-BFC6-316F81F3D16F}" type="presOf" srcId="{4097D184-7760-4239-875C-AD64983212D9}" destId="{9404FF7A-928E-4B35-91AA-D0EC2986DBDD}" srcOrd="0" destOrd="0" presId="urn:microsoft.com/office/officeart/2005/8/layout/pictureOrgChart+Icon"/>
    <dgm:cxn modelId="{79662C6B-18D1-478B-8243-E4410C98F243}" srcId="{2469930D-7E47-4ACF-B8D8-0049C3E7DE67}" destId="{79DA6196-AE25-48A1-BE0C-F336A0D1105A}" srcOrd="1" destOrd="0" parTransId="{C697E7E4-52C6-4639-960F-F4A765A40D22}" sibTransId="{72E1B89B-2BB3-4236-8B01-0F21C30B87EB}"/>
    <dgm:cxn modelId="{F215BE55-0B20-4536-9676-6F3B13842181}" type="presOf" srcId="{036C0E21-1A6E-4BB6-A517-EF455FE98D19}" destId="{BC9AE005-4A41-4EAE-B80B-450C5A9CFEAB}" srcOrd="0" destOrd="0" presId="urn:microsoft.com/office/officeart/2005/8/layout/pictureOrgChart+Icon"/>
    <dgm:cxn modelId="{64FA3358-5F8C-48B5-A575-1420F1B12817}" type="presOf" srcId="{82FEA624-CC9D-4F59-9555-96E39CCB2AC9}" destId="{0A2C199B-EF6F-47F6-A332-D9C8DE844069}" srcOrd="0" destOrd="0" presId="urn:microsoft.com/office/officeart/2005/8/layout/pictureOrgChart+Icon"/>
    <dgm:cxn modelId="{850C237E-113C-4548-ACBF-0C1DA43B3E8B}" type="presOf" srcId="{A54C2BA3-EE90-4A94-AC2A-33D6AF428B24}" destId="{B20F7C59-0F16-4B4E-B2EF-B75CD0C73710}" srcOrd="0" destOrd="0" presId="urn:microsoft.com/office/officeart/2005/8/layout/pictureOrgChart+Icon"/>
    <dgm:cxn modelId="{A25C4080-C4EE-4048-9D46-2FBDAED34ACC}" type="presOf" srcId="{2469930D-7E47-4ACF-B8D8-0049C3E7DE67}" destId="{C5F69620-0BFA-4B08-90C7-A7BCA674BC5F}" srcOrd="0" destOrd="0" presId="urn:microsoft.com/office/officeart/2005/8/layout/pictureOrgChart+Icon"/>
    <dgm:cxn modelId="{EF484F82-FB9E-47C3-A410-510301835293}" type="presOf" srcId="{79DA6196-AE25-48A1-BE0C-F336A0D1105A}" destId="{BB07C8EE-D111-414C-8E17-7ADADA08E912}" srcOrd="1" destOrd="0" presId="urn:microsoft.com/office/officeart/2005/8/layout/pictureOrgChart+Icon"/>
    <dgm:cxn modelId="{868F2389-F483-4D72-8E45-846BC5CA5D7B}" type="presOf" srcId="{C697E7E4-52C6-4639-960F-F4A765A40D22}" destId="{56CEB1CC-C482-4A95-AF0F-19ABFDFA7088}" srcOrd="0" destOrd="0" presId="urn:microsoft.com/office/officeart/2005/8/layout/pictureOrgChart+Icon"/>
    <dgm:cxn modelId="{B5B64491-9700-449B-A3FF-84C7A2BFA2A6}" type="presOf" srcId="{2C35EA95-6231-4FF0-9713-E73E5DA2343A}" destId="{F5A18685-2F0F-48B6-9290-C9A4CC7636E3}" srcOrd="1" destOrd="0" presId="urn:microsoft.com/office/officeart/2005/8/layout/pictureOrgChart+Icon"/>
    <dgm:cxn modelId="{C38F9D94-41FF-49D8-B05F-8D65C78C1370}" type="presOf" srcId="{1A42D23C-C48B-4038-9115-50DBA228C3A6}" destId="{2C262239-75F2-4F96-B14D-49C0916BB5E0}" srcOrd="0" destOrd="0" presId="urn:microsoft.com/office/officeart/2005/8/layout/pictureOrgChart+Icon"/>
    <dgm:cxn modelId="{807440A0-7B92-4668-8E0E-84231EEFD54C}" type="presOf" srcId="{47BC2693-9E49-4BC4-89ED-1D6E62716269}" destId="{6D6FF8F5-C5CB-486E-B086-5946EEA5C0C2}" srcOrd="1" destOrd="0" presId="urn:microsoft.com/office/officeart/2005/8/layout/pictureOrgChart+Icon"/>
    <dgm:cxn modelId="{813274C0-BA0E-4C86-8338-CCEC6E3DA9EB}" type="presOf" srcId="{3E821477-B9CF-4BD4-AEBD-B5AC7151C9D7}" destId="{5F870E49-C5F3-4018-847A-00149299754E}" srcOrd="1" destOrd="0" presId="urn:microsoft.com/office/officeart/2005/8/layout/pictureOrgChart+Icon"/>
    <dgm:cxn modelId="{4C2BFFC6-23E9-4803-B6A3-C6BC59E58344}" srcId="{2469930D-7E47-4ACF-B8D8-0049C3E7DE67}" destId="{3E821477-B9CF-4BD4-AEBD-B5AC7151C9D7}" srcOrd="5" destOrd="0" parTransId="{A54C2BA3-EE90-4A94-AC2A-33D6AF428B24}" sibTransId="{6F09D3A3-40DB-478D-9922-64CC10D82538}"/>
    <dgm:cxn modelId="{B45C9CCA-907B-4FBE-8A02-F3C81EA22A6E}" srcId="{0DC6677E-C6CE-40CC-A9C6-C5E3446FD367}" destId="{1A42D23C-C48B-4038-9115-50DBA228C3A6}" srcOrd="0" destOrd="0" parTransId="{57016F23-B0FB-4A41-B158-E955730D4E60}" sibTransId="{7467D040-13CE-4819-A85A-932E0F1FD0CB}"/>
    <dgm:cxn modelId="{CF7677D0-4827-48B7-BA08-BB081F5630AF}" type="presOf" srcId="{2A753A98-CD8B-451B-A337-214888E2A920}" destId="{B428BEED-21DA-493A-A57A-22905D5246F3}" srcOrd="0" destOrd="0" presId="urn:microsoft.com/office/officeart/2005/8/layout/pictureOrgChart+Icon"/>
    <dgm:cxn modelId="{2306A0D9-B65C-48F8-81D0-B14E5C6AC82F}" type="presOf" srcId="{0DC6677E-C6CE-40CC-A9C6-C5E3446FD367}" destId="{6613E44A-22CA-4D7A-8C31-B12F4A4E96EE}" srcOrd="0" destOrd="0" presId="urn:microsoft.com/office/officeart/2005/8/layout/pictureOrgChart+Icon"/>
    <dgm:cxn modelId="{15809AE0-1A94-4BB6-80F6-E004A0E9C345}" type="presOf" srcId="{3E821477-B9CF-4BD4-AEBD-B5AC7151C9D7}" destId="{DF831873-B6F5-43DD-84F2-CBD57AEAA221}" srcOrd="0" destOrd="0" presId="urn:microsoft.com/office/officeart/2005/8/layout/pictureOrgChart+Icon"/>
    <dgm:cxn modelId="{137C17F5-5352-496F-A5A6-DB5ACDA220BA}" srcId="{2469930D-7E47-4ACF-B8D8-0049C3E7DE67}" destId="{47BC2693-9E49-4BC4-89ED-1D6E62716269}" srcOrd="3" destOrd="0" parTransId="{82FEA624-CC9D-4F59-9555-96E39CCB2AC9}" sibTransId="{FB7C854E-E64B-45CE-9FCE-01206D67FAAE}"/>
    <dgm:cxn modelId="{E14E2ADB-AEC0-4F08-824A-48906BC4C145}" type="presParOf" srcId="{6613E44A-22CA-4D7A-8C31-B12F4A4E96EE}" destId="{2E434564-C48C-4D64-9773-5E11000789E8}" srcOrd="0" destOrd="0" presId="urn:microsoft.com/office/officeart/2005/8/layout/pictureOrgChart+Icon"/>
    <dgm:cxn modelId="{45EA371D-5900-4DB2-863B-E9899B20EC0F}" type="presParOf" srcId="{2E434564-C48C-4D64-9773-5E11000789E8}" destId="{ECE8A216-3682-4413-92B5-BA2BCF7E5D64}" srcOrd="0" destOrd="0" presId="urn:microsoft.com/office/officeart/2005/8/layout/pictureOrgChart+Icon"/>
    <dgm:cxn modelId="{3F273101-4942-47D8-A5D2-A22EC5692969}" type="presParOf" srcId="{ECE8A216-3682-4413-92B5-BA2BCF7E5D64}" destId="{2C262239-75F2-4F96-B14D-49C0916BB5E0}" srcOrd="0" destOrd="0" presId="urn:microsoft.com/office/officeart/2005/8/layout/pictureOrgChart+Icon"/>
    <dgm:cxn modelId="{09C282B6-EC89-466F-9191-7725D8BFE675}" type="presParOf" srcId="{ECE8A216-3682-4413-92B5-BA2BCF7E5D64}" destId="{85FFD292-02F4-4541-B0E7-591FE500918C}" srcOrd="1" destOrd="0" presId="urn:microsoft.com/office/officeart/2005/8/layout/pictureOrgChart+Icon"/>
    <dgm:cxn modelId="{1304F113-34A6-46E4-86CF-166BD0BB5B10}" type="presParOf" srcId="{ECE8A216-3682-4413-92B5-BA2BCF7E5D64}" destId="{7A435453-0306-4DBD-9A79-AB8F083A4562}" srcOrd="2" destOrd="0" presId="urn:microsoft.com/office/officeart/2005/8/layout/pictureOrgChart+Icon"/>
    <dgm:cxn modelId="{4C5ADCE4-29B2-4CDD-999E-A3F45B539C5B}" type="presParOf" srcId="{2E434564-C48C-4D64-9773-5E11000789E8}" destId="{C018B434-B0E7-4957-93EE-14D767A3F5DC}" srcOrd="1" destOrd="0" presId="urn:microsoft.com/office/officeart/2005/8/layout/pictureOrgChart+Icon"/>
    <dgm:cxn modelId="{C0493CC4-ED55-4955-A613-DDC4EA8DD7EC}" type="presParOf" srcId="{2E434564-C48C-4D64-9773-5E11000789E8}" destId="{09B0B68B-6F12-4DA3-A917-71998EE60E72}" srcOrd="2" destOrd="0" presId="urn:microsoft.com/office/officeart/2005/8/layout/pictureOrgChart+Icon"/>
    <dgm:cxn modelId="{0723EB3E-C14E-47B2-8058-FACEA34504EE}" type="presParOf" srcId="{6613E44A-22CA-4D7A-8C31-B12F4A4E96EE}" destId="{35168A27-D05F-4299-816A-8AB6F5545179}" srcOrd="1" destOrd="0" presId="urn:microsoft.com/office/officeart/2005/8/layout/pictureOrgChart+Icon"/>
    <dgm:cxn modelId="{AC8D8443-C3F8-449A-A081-58D08DF7C208}" type="presParOf" srcId="{35168A27-D05F-4299-816A-8AB6F5545179}" destId="{EA560E2F-F817-4196-A2EB-275E6BFA5944}" srcOrd="0" destOrd="0" presId="urn:microsoft.com/office/officeart/2005/8/layout/pictureOrgChart+Icon"/>
    <dgm:cxn modelId="{13D85F4A-4499-4294-94DD-0B0B1053D18D}" type="presParOf" srcId="{EA560E2F-F817-4196-A2EB-275E6BFA5944}" destId="{C5F69620-0BFA-4B08-90C7-A7BCA674BC5F}" srcOrd="0" destOrd="0" presId="urn:microsoft.com/office/officeart/2005/8/layout/pictureOrgChart+Icon"/>
    <dgm:cxn modelId="{6F5E07FE-5AA6-4DD6-9DC1-F18BB0523243}" type="presParOf" srcId="{EA560E2F-F817-4196-A2EB-275E6BFA5944}" destId="{D06A9A05-39FE-4ADA-AE36-73E3DDC06D95}" srcOrd="1" destOrd="0" presId="urn:microsoft.com/office/officeart/2005/8/layout/pictureOrgChart+Icon"/>
    <dgm:cxn modelId="{9B139D7C-B310-4F7E-8C1C-C42AE093EDFB}" type="presParOf" srcId="{EA560E2F-F817-4196-A2EB-275E6BFA5944}" destId="{71EE69E5-471E-45C6-9998-343DCE3A936F}" srcOrd="2" destOrd="0" presId="urn:microsoft.com/office/officeart/2005/8/layout/pictureOrgChart+Icon"/>
    <dgm:cxn modelId="{3BE225F3-DEA9-4A40-879C-BB453062BCA9}" type="presParOf" srcId="{35168A27-D05F-4299-816A-8AB6F5545179}" destId="{A7687139-5C2B-4BB6-8832-EA30CF42E010}" srcOrd="1" destOrd="0" presId="urn:microsoft.com/office/officeart/2005/8/layout/pictureOrgChart+Icon"/>
    <dgm:cxn modelId="{0BD64B14-146D-4F0D-9214-9DE3B62B6978}" type="presParOf" srcId="{A7687139-5C2B-4BB6-8832-EA30CF42E010}" destId="{B428BEED-21DA-493A-A57A-22905D5246F3}" srcOrd="0" destOrd="0" presId="urn:microsoft.com/office/officeart/2005/8/layout/pictureOrgChart+Icon"/>
    <dgm:cxn modelId="{682B4782-9D6D-4406-8FF1-22CDBB5BCE0D}" type="presParOf" srcId="{A7687139-5C2B-4BB6-8832-EA30CF42E010}" destId="{3B2A5977-A050-472A-96D9-4F4AE7E7E9A5}" srcOrd="1" destOrd="0" presId="urn:microsoft.com/office/officeart/2005/8/layout/pictureOrgChart+Icon"/>
    <dgm:cxn modelId="{C8055252-B589-4ED5-9987-E844A355E10B}" type="presParOf" srcId="{3B2A5977-A050-472A-96D9-4F4AE7E7E9A5}" destId="{1E031230-4B57-4CC9-80C5-FA1E2C543A8A}" srcOrd="0" destOrd="0" presId="urn:microsoft.com/office/officeart/2005/8/layout/pictureOrgChart+Icon"/>
    <dgm:cxn modelId="{87D37F02-321C-487B-8F69-5203657DDC43}" type="presParOf" srcId="{1E031230-4B57-4CC9-80C5-FA1E2C543A8A}" destId="{9382CE35-555F-4D22-9867-2015939C5123}" srcOrd="0" destOrd="0" presId="urn:microsoft.com/office/officeart/2005/8/layout/pictureOrgChart+Icon"/>
    <dgm:cxn modelId="{08BEDF48-19D9-46D0-8752-3AE010B621D4}" type="presParOf" srcId="{1E031230-4B57-4CC9-80C5-FA1E2C543A8A}" destId="{BEFE1B0A-B4B9-4D5D-85CF-E9510A6968B6}" srcOrd="1" destOrd="0" presId="urn:microsoft.com/office/officeart/2005/8/layout/pictureOrgChart+Icon"/>
    <dgm:cxn modelId="{A4CA94A3-B8EB-4F8C-B80D-1A8CFFB472CB}" type="presParOf" srcId="{1E031230-4B57-4CC9-80C5-FA1E2C543A8A}" destId="{B9C95D1D-7966-46A4-A3EF-80676AE3B4EB}" srcOrd="2" destOrd="0" presId="urn:microsoft.com/office/officeart/2005/8/layout/pictureOrgChart+Icon"/>
    <dgm:cxn modelId="{4ECBF375-F97D-4DB1-911E-7591473CA805}" type="presParOf" srcId="{3B2A5977-A050-472A-96D9-4F4AE7E7E9A5}" destId="{4DEEF20B-B3C3-4B96-8C2E-48E92E997360}" srcOrd="1" destOrd="0" presId="urn:microsoft.com/office/officeart/2005/8/layout/pictureOrgChart+Icon"/>
    <dgm:cxn modelId="{37816ACD-12BB-4A80-8F33-3E3ED9F901DA}" type="presParOf" srcId="{3B2A5977-A050-472A-96D9-4F4AE7E7E9A5}" destId="{5C1F8090-0EEA-4626-A984-C62D0DEC1C5A}" srcOrd="2" destOrd="0" presId="urn:microsoft.com/office/officeart/2005/8/layout/pictureOrgChart+Icon"/>
    <dgm:cxn modelId="{EC8FD0AA-910E-4637-BBD5-51CEE5D2235F}" type="presParOf" srcId="{A7687139-5C2B-4BB6-8832-EA30CF42E010}" destId="{56CEB1CC-C482-4A95-AF0F-19ABFDFA7088}" srcOrd="2" destOrd="0" presId="urn:microsoft.com/office/officeart/2005/8/layout/pictureOrgChart+Icon"/>
    <dgm:cxn modelId="{6C27BB4A-3616-46E5-9778-E200C454B277}" type="presParOf" srcId="{A7687139-5C2B-4BB6-8832-EA30CF42E010}" destId="{68BFB3DC-A83C-4D7E-A1D2-FFF34D8E3A4A}" srcOrd="3" destOrd="0" presId="urn:microsoft.com/office/officeart/2005/8/layout/pictureOrgChart+Icon"/>
    <dgm:cxn modelId="{7DA0EF2A-A8A7-4F47-B8A4-EC253E7EE980}" type="presParOf" srcId="{68BFB3DC-A83C-4D7E-A1D2-FFF34D8E3A4A}" destId="{2AA2D8C9-EAEF-41AB-888E-2ED5312789CF}" srcOrd="0" destOrd="0" presId="urn:microsoft.com/office/officeart/2005/8/layout/pictureOrgChart+Icon"/>
    <dgm:cxn modelId="{35E03E9A-02ED-48C3-9CAC-E6FB0C63D571}" type="presParOf" srcId="{2AA2D8C9-EAEF-41AB-888E-2ED5312789CF}" destId="{DBBE2EE2-7ED8-45D3-9674-D633607D7887}" srcOrd="0" destOrd="0" presId="urn:microsoft.com/office/officeart/2005/8/layout/pictureOrgChart+Icon"/>
    <dgm:cxn modelId="{E254071F-D284-4BBE-99FE-5C315F29F404}" type="presParOf" srcId="{2AA2D8C9-EAEF-41AB-888E-2ED5312789CF}" destId="{E117F437-7F22-4A34-9874-EF839CCB13CB}" srcOrd="1" destOrd="0" presId="urn:microsoft.com/office/officeart/2005/8/layout/pictureOrgChart+Icon"/>
    <dgm:cxn modelId="{67061EF4-943E-4455-BF9B-E2A5327E06E8}" type="presParOf" srcId="{2AA2D8C9-EAEF-41AB-888E-2ED5312789CF}" destId="{BB07C8EE-D111-414C-8E17-7ADADA08E912}" srcOrd="2" destOrd="0" presId="urn:microsoft.com/office/officeart/2005/8/layout/pictureOrgChart+Icon"/>
    <dgm:cxn modelId="{5A9A94C1-D92B-4F80-9635-3518D15F5BEE}" type="presParOf" srcId="{68BFB3DC-A83C-4D7E-A1D2-FFF34D8E3A4A}" destId="{1113851A-9C9A-453B-BA2E-53FEADDC23BA}" srcOrd="1" destOrd="0" presId="urn:microsoft.com/office/officeart/2005/8/layout/pictureOrgChart+Icon"/>
    <dgm:cxn modelId="{632F9E98-4FE1-4B47-A11D-721F1A3C173F}" type="presParOf" srcId="{68BFB3DC-A83C-4D7E-A1D2-FFF34D8E3A4A}" destId="{FB0DF298-CA3D-4145-9245-615808429C22}" srcOrd="2" destOrd="0" presId="urn:microsoft.com/office/officeart/2005/8/layout/pictureOrgChart+Icon"/>
    <dgm:cxn modelId="{DC6C8EEF-757A-4806-9364-EEA025752748}" type="presParOf" srcId="{A7687139-5C2B-4BB6-8832-EA30CF42E010}" destId="{BC9AE005-4A41-4EAE-B80B-450C5A9CFEAB}" srcOrd="4" destOrd="0" presId="urn:microsoft.com/office/officeart/2005/8/layout/pictureOrgChart+Icon"/>
    <dgm:cxn modelId="{E02C031D-F588-45F7-BF45-645825B60BC6}" type="presParOf" srcId="{A7687139-5C2B-4BB6-8832-EA30CF42E010}" destId="{1FE77429-B853-447A-8515-6C683FB74935}" srcOrd="5" destOrd="0" presId="urn:microsoft.com/office/officeart/2005/8/layout/pictureOrgChart+Icon"/>
    <dgm:cxn modelId="{956DEB8E-1CD8-42CE-A70A-692E392C780F}" type="presParOf" srcId="{1FE77429-B853-447A-8515-6C683FB74935}" destId="{2D1C951C-604B-4F8F-8E4E-642BCC9ADE59}" srcOrd="0" destOrd="0" presId="urn:microsoft.com/office/officeart/2005/8/layout/pictureOrgChart+Icon"/>
    <dgm:cxn modelId="{CD9ABAE8-11FF-4E78-B835-79F1520D410F}" type="presParOf" srcId="{2D1C951C-604B-4F8F-8E4E-642BCC9ADE59}" destId="{9404FF7A-928E-4B35-91AA-D0EC2986DBDD}" srcOrd="0" destOrd="0" presId="urn:microsoft.com/office/officeart/2005/8/layout/pictureOrgChart+Icon"/>
    <dgm:cxn modelId="{7E8B6B6E-9A2C-4504-8FF2-4459B4ADB59D}" type="presParOf" srcId="{2D1C951C-604B-4F8F-8E4E-642BCC9ADE59}" destId="{62629CEF-3976-4C62-899C-05AAB109F81D}" srcOrd="1" destOrd="0" presId="urn:microsoft.com/office/officeart/2005/8/layout/pictureOrgChart+Icon"/>
    <dgm:cxn modelId="{39CFC051-38A9-44E7-BE63-53329FB1DD18}" type="presParOf" srcId="{2D1C951C-604B-4F8F-8E4E-642BCC9ADE59}" destId="{2F03B376-8B11-4A69-AAA2-570902444939}" srcOrd="2" destOrd="0" presId="urn:microsoft.com/office/officeart/2005/8/layout/pictureOrgChart+Icon"/>
    <dgm:cxn modelId="{F58E9BC2-7BC3-49E9-A0E8-1C90ACF0588E}" type="presParOf" srcId="{1FE77429-B853-447A-8515-6C683FB74935}" destId="{BC2B1CCF-0F1C-4950-923B-B26DA0379D14}" srcOrd="1" destOrd="0" presId="urn:microsoft.com/office/officeart/2005/8/layout/pictureOrgChart+Icon"/>
    <dgm:cxn modelId="{C6ECFEFE-28D8-4107-AFDB-12BAEAE65563}" type="presParOf" srcId="{1FE77429-B853-447A-8515-6C683FB74935}" destId="{101364DA-E961-4953-88B0-1D86765EDAD7}" srcOrd="2" destOrd="0" presId="urn:microsoft.com/office/officeart/2005/8/layout/pictureOrgChart+Icon"/>
    <dgm:cxn modelId="{94378468-7149-45C3-AB4F-F6B6548FE6D4}" type="presParOf" srcId="{A7687139-5C2B-4BB6-8832-EA30CF42E010}" destId="{0A2C199B-EF6F-47F6-A332-D9C8DE844069}" srcOrd="6" destOrd="0" presId="urn:microsoft.com/office/officeart/2005/8/layout/pictureOrgChart+Icon"/>
    <dgm:cxn modelId="{C68F4304-72C4-4434-B8B5-65B31CD90A95}" type="presParOf" srcId="{A7687139-5C2B-4BB6-8832-EA30CF42E010}" destId="{5D28ED1C-C2D9-427C-9F9B-59E210F06A94}" srcOrd="7" destOrd="0" presId="urn:microsoft.com/office/officeart/2005/8/layout/pictureOrgChart+Icon"/>
    <dgm:cxn modelId="{A0C8C25B-5969-4A3A-87E2-CB6F3FE502EF}" type="presParOf" srcId="{5D28ED1C-C2D9-427C-9F9B-59E210F06A94}" destId="{0F4C9625-92FE-403B-BE08-52AB802619BA}" srcOrd="0" destOrd="0" presId="urn:microsoft.com/office/officeart/2005/8/layout/pictureOrgChart+Icon"/>
    <dgm:cxn modelId="{40417FEB-63A4-4B8B-B99F-5A4B6651508A}" type="presParOf" srcId="{0F4C9625-92FE-403B-BE08-52AB802619BA}" destId="{84ED8EEF-37F0-42D1-9F7C-18B35CB453D1}" srcOrd="0" destOrd="0" presId="urn:microsoft.com/office/officeart/2005/8/layout/pictureOrgChart+Icon"/>
    <dgm:cxn modelId="{62F59601-67E0-47A6-9D10-BEE67839CBEC}" type="presParOf" srcId="{0F4C9625-92FE-403B-BE08-52AB802619BA}" destId="{2B30C5AE-57BA-4A83-B811-CE5FE678BDBE}" srcOrd="1" destOrd="0" presId="urn:microsoft.com/office/officeart/2005/8/layout/pictureOrgChart+Icon"/>
    <dgm:cxn modelId="{55D446BC-7CE0-4B4C-AF34-E2FD635DDA86}" type="presParOf" srcId="{0F4C9625-92FE-403B-BE08-52AB802619BA}" destId="{6D6FF8F5-C5CB-486E-B086-5946EEA5C0C2}" srcOrd="2" destOrd="0" presId="urn:microsoft.com/office/officeart/2005/8/layout/pictureOrgChart+Icon"/>
    <dgm:cxn modelId="{B2290C6E-8E23-4251-B5C7-7253EE58A83F}" type="presParOf" srcId="{5D28ED1C-C2D9-427C-9F9B-59E210F06A94}" destId="{525A7DFC-B909-41DD-981A-4D8A4CB4D43F}" srcOrd="1" destOrd="0" presId="urn:microsoft.com/office/officeart/2005/8/layout/pictureOrgChart+Icon"/>
    <dgm:cxn modelId="{320EE23B-17E3-4392-B734-8FEF10DF0923}" type="presParOf" srcId="{5D28ED1C-C2D9-427C-9F9B-59E210F06A94}" destId="{B1DDA7EB-DDAD-4132-B812-FD4887288A82}" srcOrd="2" destOrd="0" presId="urn:microsoft.com/office/officeart/2005/8/layout/pictureOrgChart+Icon"/>
    <dgm:cxn modelId="{CD9C0775-627D-4BFB-88E6-32DD1F9A6F91}" type="presParOf" srcId="{A7687139-5C2B-4BB6-8832-EA30CF42E010}" destId="{C6DB7A39-3DD4-47BD-8FB9-AEEFC58CF3D1}" srcOrd="8" destOrd="0" presId="urn:microsoft.com/office/officeart/2005/8/layout/pictureOrgChart+Icon"/>
    <dgm:cxn modelId="{EEA0C71C-86AD-4DC6-B21C-F84FAD147536}" type="presParOf" srcId="{A7687139-5C2B-4BB6-8832-EA30CF42E010}" destId="{66AB36C4-6059-44EB-9E63-617969F881CA}" srcOrd="9" destOrd="0" presId="urn:microsoft.com/office/officeart/2005/8/layout/pictureOrgChart+Icon"/>
    <dgm:cxn modelId="{FE478DC0-09E2-41C4-8F7A-F1D9CD219F75}" type="presParOf" srcId="{66AB36C4-6059-44EB-9E63-617969F881CA}" destId="{987716BD-241B-433D-A217-EFD17D92CD45}" srcOrd="0" destOrd="0" presId="urn:microsoft.com/office/officeart/2005/8/layout/pictureOrgChart+Icon"/>
    <dgm:cxn modelId="{80A5555C-A737-4CD6-9F63-34186BEF6316}" type="presParOf" srcId="{987716BD-241B-433D-A217-EFD17D92CD45}" destId="{7668B712-9DB1-48A3-BD33-A8B2987383A4}" srcOrd="0" destOrd="0" presId="urn:microsoft.com/office/officeart/2005/8/layout/pictureOrgChart+Icon"/>
    <dgm:cxn modelId="{1A01D9A4-C745-49D2-908A-F449BFDA9784}" type="presParOf" srcId="{987716BD-241B-433D-A217-EFD17D92CD45}" destId="{7BAA9462-2125-41CC-92C9-261ABEE9E7D9}" srcOrd="1" destOrd="0" presId="urn:microsoft.com/office/officeart/2005/8/layout/pictureOrgChart+Icon"/>
    <dgm:cxn modelId="{57A4B1A1-8076-4E24-965B-FEC99E151F0C}" type="presParOf" srcId="{987716BD-241B-433D-A217-EFD17D92CD45}" destId="{F5A18685-2F0F-48B6-9290-C9A4CC7636E3}" srcOrd="2" destOrd="0" presId="urn:microsoft.com/office/officeart/2005/8/layout/pictureOrgChart+Icon"/>
    <dgm:cxn modelId="{7CD1CB4C-DFB9-4E5F-A34E-BFA90AEEC20F}" type="presParOf" srcId="{66AB36C4-6059-44EB-9E63-617969F881CA}" destId="{176C4452-B5C5-4BDB-A0BF-4F5ED4569B2F}" srcOrd="1" destOrd="0" presId="urn:microsoft.com/office/officeart/2005/8/layout/pictureOrgChart+Icon"/>
    <dgm:cxn modelId="{516D9B4F-795A-4137-BDE9-03F32DF09951}" type="presParOf" srcId="{66AB36C4-6059-44EB-9E63-617969F881CA}" destId="{E7852728-9A53-4719-94C8-3015D2C6875C}" srcOrd="2" destOrd="0" presId="urn:microsoft.com/office/officeart/2005/8/layout/pictureOrgChart+Icon"/>
    <dgm:cxn modelId="{12FF4F4B-568B-4D5E-A635-492CF966DA73}" type="presParOf" srcId="{A7687139-5C2B-4BB6-8832-EA30CF42E010}" destId="{B20F7C59-0F16-4B4E-B2EF-B75CD0C73710}" srcOrd="10" destOrd="0" presId="urn:microsoft.com/office/officeart/2005/8/layout/pictureOrgChart+Icon"/>
    <dgm:cxn modelId="{9AB4CEE8-1E43-46D9-A2AC-E647E3EBAB0F}" type="presParOf" srcId="{A7687139-5C2B-4BB6-8832-EA30CF42E010}" destId="{665B9799-6125-4152-8380-705BDCBC84C3}" srcOrd="11" destOrd="0" presId="urn:microsoft.com/office/officeart/2005/8/layout/pictureOrgChart+Icon"/>
    <dgm:cxn modelId="{7A48ACDA-AE5F-4513-9722-E8C94DFAEB7F}" type="presParOf" srcId="{665B9799-6125-4152-8380-705BDCBC84C3}" destId="{49B034B2-879A-4BDF-B946-3E05B41EB865}" srcOrd="0" destOrd="0" presId="urn:microsoft.com/office/officeart/2005/8/layout/pictureOrgChart+Icon"/>
    <dgm:cxn modelId="{51D25348-3F25-4F7C-9BCF-8DAB0A479BFA}" type="presParOf" srcId="{49B034B2-879A-4BDF-B946-3E05B41EB865}" destId="{DF831873-B6F5-43DD-84F2-CBD57AEAA221}" srcOrd="0" destOrd="0" presId="urn:microsoft.com/office/officeart/2005/8/layout/pictureOrgChart+Icon"/>
    <dgm:cxn modelId="{25341BF2-1707-4F2D-A115-4C7BE1E9FEAB}" type="presParOf" srcId="{49B034B2-879A-4BDF-B946-3E05B41EB865}" destId="{FD4ECEB4-B291-427C-A56A-2EADCB230AF0}" srcOrd="1" destOrd="0" presId="urn:microsoft.com/office/officeart/2005/8/layout/pictureOrgChart+Icon"/>
    <dgm:cxn modelId="{F456BD4F-5261-4E5D-A7BB-88DFB52F681B}" type="presParOf" srcId="{49B034B2-879A-4BDF-B946-3E05B41EB865}" destId="{5F870E49-C5F3-4018-847A-00149299754E}" srcOrd="2" destOrd="0" presId="urn:microsoft.com/office/officeart/2005/8/layout/pictureOrgChart+Icon"/>
    <dgm:cxn modelId="{828AFE0A-D4BD-48CA-8DFD-FE418FD70C71}" type="presParOf" srcId="{665B9799-6125-4152-8380-705BDCBC84C3}" destId="{F553629D-423F-46FD-B05E-98D0A029A93D}" srcOrd="1" destOrd="0" presId="urn:microsoft.com/office/officeart/2005/8/layout/pictureOrgChart+Icon"/>
    <dgm:cxn modelId="{A5A69AFC-F84E-4200-B561-DD23F498B213}" type="presParOf" srcId="{665B9799-6125-4152-8380-705BDCBC84C3}" destId="{A1ED40DD-85EC-4343-BF8A-DB82F23174EC}" srcOrd="2" destOrd="0" presId="urn:microsoft.com/office/officeart/2005/8/layout/pictureOrgChart+Icon"/>
    <dgm:cxn modelId="{24B033D5-3D01-44FE-9768-9D175B316194}" type="presParOf" srcId="{35168A27-D05F-4299-816A-8AB6F5545179}" destId="{BB31107D-7A34-457B-9F58-D208FC1B2495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BFE68-36AA-4ACD-B94F-FE204A04F3BD}">
      <dsp:nvSpPr>
        <dsp:cNvPr id="0" name=""/>
        <dsp:cNvSpPr/>
      </dsp:nvSpPr>
      <dsp:spPr>
        <a:xfrm>
          <a:off x="0" y="18756"/>
          <a:ext cx="6743845" cy="129167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Activity to view the selected list of grid navigating to the travel location.</a:t>
          </a:r>
        </a:p>
      </dsp:txBody>
      <dsp:txXfrm>
        <a:off x="63055" y="81811"/>
        <a:ext cx="6617735" cy="1165569"/>
      </dsp:txXfrm>
    </dsp:sp>
    <dsp:sp modelId="{C431206A-AECA-43A9-8730-B42A69F0721D}">
      <dsp:nvSpPr>
        <dsp:cNvPr id="0" name=""/>
        <dsp:cNvSpPr/>
      </dsp:nvSpPr>
      <dsp:spPr>
        <a:xfrm>
          <a:off x="0" y="1379556"/>
          <a:ext cx="6743845" cy="129167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Representing with image view with heading following the description.</a:t>
          </a:r>
        </a:p>
      </dsp:txBody>
      <dsp:txXfrm>
        <a:off x="63055" y="1442611"/>
        <a:ext cx="6617735" cy="1165569"/>
      </dsp:txXfrm>
    </dsp:sp>
    <dsp:sp modelId="{319503A9-8CB1-4B78-B533-E2B4050FF10A}">
      <dsp:nvSpPr>
        <dsp:cNvPr id="0" name=""/>
        <dsp:cNvSpPr/>
      </dsp:nvSpPr>
      <dsp:spPr>
        <a:xfrm>
          <a:off x="0" y="2740356"/>
          <a:ext cx="6743845" cy="129167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Also, user will be able to book for the trip.</a:t>
          </a:r>
        </a:p>
      </dsp:txBody>
      <dsp:txXfrm>
        <a:off x="63055" y="2803411"/>
        <a:ext cx="6617735" cy="11655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ECA47-D50D-49F8-8EF6-04E411A3E76A}">
      <dsp:nvSpPr>
        <dsp:cNvPr id="0" name=""/>
        <dsp:cNvSpPr/>
      </dsp:nvSpPr>
      <dsp:spPr>
        <a:xfrm>
          <a:off x="489253" y="1079262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33DEC-F068-466F-A3E2-8EA2D6273C98}">
      <dsp:nvSpPr>
        <dsp:cNvPr id="0" name=""/>
        <dsp:cNvSpPr/>
      </dsp:nvSpPr>
      <dsp:spPr>
        <a:xfrm>
          <a:off x="4405" y="2156610"/>
          <a:ext cx="1763085" cy="8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/>
            <a:t>Programming Languages: </a:t>
          </a:r>
          <a:r>
            <a:rPr lang="en-CA" sz="1100" kern="1200"/>
            <a:t>Java</a:t>
          </a:r>
          <a:endParaRPr lang="en-US" sz="1100" kern="1200"/>
        </a:p>
      </dsp:txBody>
      <dsp:txXfrm>
        <a:off x="4405" y="2156610"/>
        <a:ext cx="1763085" cy="815427"/>
      </dsp:txXfrm>
    </dsp:sp>
    <dsp:sp modelId="{B359445D-7488-48FD-A259-969C08CBD490}">
      <dsp:nvSpPr>
        <dsp:cNvPr id="0" name=""/>
        <dsp:cNvSpPr/>
      </dsp:nvSpPr>
      <dsp:spPr>
        <a:xfrm>
          <a:off x="2560879" y="1079262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47256-5265-438C-BE52-383E01E097B3}">
      <dsp:nvSpPr>
        <dsp:cNvPr id="0" name=""/>
        <dsp:cNvSpPr/>
      </dsp:nvSpPr>
      <dsp:spPr>
        <a:xfrm>
          <a:off x="2076031" y="2156610"/>
          <a:ext cx="1763085" cy="8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/>
            <a:t>Databases: </a:t>
          </a:r>
          <a:r>
            <a:rPr lang="en-CA" sz="1100" kern="1200"/>
            <a:t>SQLite and Firebase</a:t>
          </a:r>
          <a:endParaRPr lang="en-US" sz="1100" kern="1200"/>
        </a:p>
      </dsp:txBody>
      <dsp:txXfrm>
        <a:off x="2076031" y="2156610"/>
        <a:ext cx="1763085" cy="815427"/>
      </dsp:txXfrm>
    </dsp:sp>
    <dsp:sp modelId="{9E80C7EC-F9E8-4B02-9120-83B9C899B507}">
      <dsp:nvSpPr>
        <dsp:cNvPr id="0" name=""/>
        <dsp:cNvSpPr/>
      </dsp:nvSpPr>
      <dsp:spPr>
        <a:xfrm>
          <a:off x="4632505" y="1079262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CD71D-BDD0-46A3-8C93-31F0FC815684}">
      <dsp:nvSpPr>
        <dsp:cNvPr id="0" name=""/>
        <dsp:cNvSpPr/>
      </dsp:nvSpPr>
      <dsp:spPr>
        <a:xfrm>
          <a:off x="4147657" y="2156610"/>
          <a:ext cx="1763085" cy="8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/>
            <a:t>Software Development Kit: </a:t>
          </a:r>
          <a:r>
            <a:rPr lang="en-CA" sz="1100" kern="1200"/>
            <a:t>Android Studio Version 4</a:t>
          </a:r>
          <a:endParaRPr lang="en-US" sz="1100" kern="1200"/>
        </a:p>
      </dsp:txBody>
      <dsp:txXfrm>
        <a:off x="4147657" y="2156610"/>
        <a:ext cx="1763085" cy="815427"/>
      </dsp:txXfrm>
    </dsp:sp>
    <dsp:sp modelId="{57D143A5-91EC-4878-93B2-C7D56EF3A3CC}">
      <dsp:nvSpPr>
        <dsp:cNvPr id="0" name=""/>
        <dsp:cNvSpPr/>
      </dsp:nvSpPr>
      <dsp:spPr>
        <a:xfrm>
          <a:off x="6704131" y="1079262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AD0DE-89B4-4186-81CB-823BE4560BDC}">
      <dsp:nvSpPr>
        <dsp:cNvPr id="0" name=""/>
        <dsp:cNvSpPr/>
      </dsp:nvSpPr>
      <dsp:spPr>
        <a:xfrm>
          <a:off x="6219283" y="2156610"/>
          <a:ext cx="1763085" cy="8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 dirty="0"/>
            <a:t>Target Version: </a:t>
          </a:r>
          <a:r>
            <a:rPr lang="en-CA" sz="1100" kern="1200" dirty="0"/>
            <a:t>Android 7.0</a:t>
          </a:r>
          <a:endParaRPr lang="en-US" sz="1100" kern="1200" dirty="0"/>
        </a:p>
      </dsp:txBody>
      <dsp:txXfrm>
        <a:off x="6219283" y="2156610"/>
        <a:ext cx="1763085" cy="815427"/>
      </dsp:txXfrm>
    </dsp:sp>
    <dsp:sp modelId="{08DD8FF3-715B-4278-9390-232DCF093C53}">
      <dsp:nvSpPr>
        <dsp:cNvPr id="0" name=""/>
        <dsp:cNvSpPr/>
      </dsp:nvSpPr>
      <dsp:spPr>
        <a:xfrm>
          <a:off x="8775757" y="1079262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D998E-ACAB-4F02-B8C4-0FD18C12C8BC}">
      <dsp:nvSpPr>
        <dsp:cNvPr id="0" name=""/>
        <dsp:cNvSpPr/>
      </dsp:nvSpPr>
      <dsp:spPr>
        <a:xfrm>
          <a:off x="8290908" y="2156610"/>
          <a:ext cx="1763085" cy="8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 dirty="0"/>
            <a:t>Design Patterns: </a:t>
          </a:r>
          <a:r>
            <a:rPr lang="en-CA" sz="1100" kern="1200" dirty="0"/>
            <a:t>A mixture of Model view Presenter(MVP), Model View ViewModel (MVVM), Factory Design Pattern etc.,</a:t>
          </a:r>
          <a:endParaRPr lang="en-US" sz="1100" kern="1200" dirty="0"/>
        </a:p>
      </dsp:txBody>
      <dsp:txXfrm>
        <a:off x="8290908" y="2156610"/>
        <a:ext cx="1763085" cy="8154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2B646-37B7-4718-909E-474B33751616}">
      <dsp:nvSpPr>
        <dsp:cNvPr id="0" name=""/>
        <dsp:cNvSpPr/>
      </dsp:nvSpPr>
      <dsp:spPr>
        <a:xfrm>
          <a:off x="0" y="450497"/>
          <a:ext cx="5141912" cy="33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124968" rIns="399070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The app will be developed for the Android operating system, targeting a minimum Android version of 7.0 (Nougat) to maximize compatibility.</a:t>
          </a:r>
          <a:endParaRPr lang="en-US" sz="600" kern="1200"/>
        </a:p>
      </dsp:txBody>
      <dsp:txXfrm>
        <a:off x="0" y="450497"/>
        <a:ext cx="5141912" cy="330750"/>
      </dsp:txXfrm>
    </dsp:sp>
    <dsp:sp modelId="{E2D2A2B7-61D1-439C-89A0-1D4E7C173D9D}">
      <dsp:nvSpPr>
        <dsp:cNvPr id="0" name=""/>
        <dsp:cNvSpPr/>
      </dsp:nvSpPr>
      <dsp:spPr>
        <a:xfrm>
          <a:off x="257095" y="361937"/>
          <a:ext cx="3599338" cy="177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Platform and Compatibility:</a:t>
          </a:r>
          <a:endParaRPr lang="en-US" sz="600" kern="1200"/>
        </a:p>
      </dsp:txBody>
      <dsp:txXfrm>
        <a:off x="265741" y="370583"/>
        <a:ext cx="3582046" cy="159828"/>
      </dsp:txXfrm>
    </dsp:sp>
    <dsp:sp modelId="{3487F5FC-DF3B-489C-A606-B871FC55234F}">
      <dsp:nvSpPr>
        <dsp:cNvPr id="0" name=""/>
        <dsp:cNvSpPr/>
      </dsp:nvSpPr>
      <dsp:spPr>
        <a:xfrm>
          <a:off x="0" y="902207"/>
          <a:ext cx="5141912" cy="444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124968" rIns="399070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Implement a user-friendly and responsive homepage.</a:t>
          </a:r>
          <a:endParaRPr lang="en-US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Include a search bar at the top of the homepage for entering travel destinations.</a:t>
          </a:r>
          <a:endParaRPr lang="en-US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Below the search bar, include a "Popular Destinations" section with sample destinations for quick inspiration.</a:t>
          </a:r>
          <a:endParaRPr lang="en-US" sz="600" kern="1200"/>
        </a:p>
      </dsp:txBody>
      <dsp:txXfrm>
        <a:off x="0" y="902207"/>
        <a:ext cx="5141912" cy="444150"/>
      </dsp:txXfrm>
    </dsp:sp>
    <dsp:sp modelId="{BCB06386-A2EE-4CD0-A047-D846A91333C6}">
      <dsp:nvSpPr>
        <dsp:cNvPr id="0" name=""/>
        <dsp:cNvSpPr/>
      </dsp:nvSpPr>
      <dsp:spPr>
        <a:xfrm>
          <a:off x="257095" y="813647"/>
          <a:ext cx="3599338" cy="177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Homepage:</a:t>
          </a:r>
          <a:endParaRPr lang="en-US" sz="600" kern="1200"/>
        </a:p>
      </dsp:txBody>
      <dsp:txXfrm>
        <a:off x="265741" y="822293"/>
        <a:ext cx="3582046" cy="159828"/>
      </dsp:txXfrm>
    </dsp:sp>
    <dsp:sp modelId="{47893F52-3163-4D90-B730-E1380E8A61EC}">
      <dsp:nvSpPr>
        <dsp:cNvPr id="0" name=""/>
        <dsp:cNvSpPr/>
      </dsp:nvSpPr>
      <dsp:spPr>
        <a:xfrm>
          <a:off x="0" y="1467317"/>
          <a:ext cx="5141912" cy="519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124968" rIns="399070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Implement a search feature that allows users to input a destination and initiate a search.</a:t>
          </a:r>
          <a:endParaRPr lang="en-US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Develop a search results page that displays basic details of the destination, including the current weather, a brief description, and an image.</a:t>
          </a:r>
          <a:endParaRPr lang="en-US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Enable users to tap on a destination in the search results to access more detailed information.</a:t>
          </a:r>
          <a:endParaRPr lang="en-US" sz="600" kern="1200"/>
        </a:p>
      </dsp:txBody>
      <dsp:txXfrm>
        <a:off x="0" y="1467317"/>
        <a:ext cx="5141912" cy="519750"/>
      </dsp:txXfrm>
    </dsp:sp>
    <dsp:sp modelId="{545B1217-645C-4987-A533-900C558528D0}">
      <dsp:nvSpPr>
        <dsp:cNvPr id="0" name=""/>
        <dsp:cNvSpPr/>
      </dsp:nvSpPr>
      <dsp:spPr>
        <a:xfrm>
          <a:off x="257095" y="1378757"/>
          <a:ext cx="3599338" cy="177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Search Functionality:</a:t>
          </a:r>
          <a:endParaRPr lang="en-US" sz="600" kern="1200"/>
        </a:p>
      </dsp:txBody>
      <dsp:txXfrm>
        <a:off x="265741" y="1387403"/>
        <a:ext cx="3582046" cy="159828"/>
      </dsp:txXfrm>
    </dsp:sp>
    <dsp:sp modelId="{093FE5BC-E1E8-4703-B5E2-8406EB89092E}">
      <dsp:nvSpPr>
        <dsp:cNvPr id="0" name=""/>
        <dsp:cNvSpPr/>
      </dsp:nvSpPr>
      <dsp:spPr>
        <a:xfrm>
          <a:off x="0" y="2108027"/>
          <a:ext cx="5141912" cy="349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124968" rIns="399070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Create a destination details page that provides in-depth information about the selected location.</a:t>
          </a:r>
          <a:endParaRPr lang="en-US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Include sections for top attractions, local cuisine, and a map with key points of interest.</a:t>
          </a:r>
          <a:endParaRPr lang="en-US" sz="600" kern="1200"/>
        </a:p>
      </dsp:txBody>
      <dsp:txXfrm>
        <a:off x="0" y="2108027"/>
        <a:ext cx="5141912" cy="349650"/>
      </dsp:txXfrm>
    </dsp:sp>
    <dsp:sp modelId="{A50CFCBF-932F-41AF-AC8C-26D45C4CBDC8}">
      <dsp:nvSpPr>
        <dsp:cNvPr id="0" name=""/>
        <dsp:cNvSpPr/>
      </dsp:nvSpPr>
      <dsp:spPr>
        <a:xfrm>
          <a:off x="257095" y="2019467"/>
          <a:ext cx="3599338" cy="177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Destination Details:</a:t>
          </a:r>
          <a:endParaRPr lang="en-US" sz="600" kern="1200"/>
        </a:p>
      </dsp:txBody>
      <dsp:txXfrm>
        <a:off x="265741" y="2028113"/>
        <a:ext cx="3582046" cy="159828"/>
      </dsp:txXfrm>
    </dsp:sp>
    <dsp:sp modelId="{B3C9930B-75B4-4D6E-A600-16B36D9A406B}">
      <dsp:nvSpPr>
        <dsp:cNvPr id="0" name=""/>
        <dsp:cNvSpPr/>
      </dsp:nvSpPr>
      <dsp:spPr>
        <a:xfrm>
          <a:off x="0" y="2578637"/>
          <a:ext cx="5141912" cy="349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124968" rIns="399070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Integrate a weather API to provide real-time weather conditions and a short-term forecast for the selected destination.</a:t>
          </a:r>
          <a:endParaRPr lang="en-US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Display weather information on the destination details page.</a:t>
          </a:r>
          <a:endParaRPr lang="en-US" sz="600" kern="1200"/>
        </a:p>
      </dsp:txBody>
      <dsp:txXfrm>
        <a:off x="0" y="2578637"/>
        <a:ext cx="5141912" cy="349650"/>
      </dsp:txXfrm>
    </dsp:sp>
    <dsp:sp modelId="{CE7517F6-247D-4642-9CEC-B9BB1EE93742}">
      <dsp:nvSpPr>
        <dsp:cNvPr id="0" name=""/>
        <dsp:cNvSpPr/>
      </dsp:nvSpPr>
      <dsp:spPr>
        <a:xfrm>
          <a:off x="257095" y="2490077"/>
          <a:ext cx="3599338" cy="1771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Weather Information:</a:t>
          </a:r>
          <a:endParaRPr lang="en-US" sz="600" kern="1200"/>
        </a:p>
      </dsp:txBody>
      <dsp:txXfrm>
        <a:off x="265741" y="2498723"/>
        <a:ext cx="3582046" cy="159828"/>
      </dsp:txXfrm>
    </dsp:sp>
    <dsp:sp modelId="{DC57ABBA-6742-436B-96A1-AD145423F6B8}">
      <dsp:nvSpPr>
        <dsp:cNvPr id="0" name=""/>
        <dsp:cNvSpPr/>
      </dsp:nvSpPr>
      <dsp:spPr>
        <a:xfrm>
          <a:off x="0" y="3049247"/>
          <a:ext cx="5141912" cy="349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124968" rIns="399070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Enable users to mark destinations as "favorites" for easy access in the future.</a:t>
          </a:r>
          <a:endParaRPr lang="en-US" sz="6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Provide a dedicated section or page where users can view and manage their favorite destinations.</a:t>
          </a:r>
          <a:endParaRPr lang="en-US" sz="600" kern="1200"/>
        </a:p>
      </dsp:txBody>
      <dsp:txXfrm>
        <a:off x="0" y="3049247"/>
        <a:ext cx="5141912" cy="349650"/>
      </dsp:txXfrm>
    </dsp:sp>
    <dsp:sp modelId="{3A7B319C-3DBE-4794-9D26-F9D2C6AB2BAB}">
      <dsp:nvSpPr>
        <dsp:cNvPr id="0" name=""/>
        <dsp:cNvSpPr/>
      </dsp:nvSpPr>
      <dsp:spPr>
        <a:xfrm>
          <a:off x="257095" y="2960687"/>
          <a:ext cx="3599338" cy="177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Save Favorites:</a:t>
          </a:r>
          <a:endParaRPr lang="en-US" sz="600" kern="1200"/>
        </a:p>
      </dsp:txBody>
      <dsp:txXfrm>
        <a:off x="265741" y="2969333"/>
        <a:ext cx="3582046" cy="159828"/>
      </dsp:txXfrm>
    </dsp:sp>
    <dsp:sp modelId="{717291C4-5114-4D1E-94FB-E8B0A174D0D3}">
      <dsp:nvSpPr>
        <dsp:cNvPr id="0" name=""/>
        <dsp:cNvSpPr/>
      </dsp:nvSpPr>
      <dsp:spPr>
        <a:xfrm>
          <a:off x="0" y="3519857"/>
          <a:ext cx="5141912" cy="33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124968" rIns="399070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Create a settings page where users can select their preferred language (if available) and set their home currency for the currency conversion tool.</a:t>
          </a:r>
          <a:endParaRPr lang="en-US" sz="600" kern="1200"/>
        </a:p>
      </dsp:txBody>
      <dsp:txXfrm>
        <a:off x="0" y="3519857"/>
        <a:ext cx="5141912" cy="330750"/>
      </dsp:txXfrm>
    </dsp:sp>
    <dsp:sp modelId="{3F1EF5F5-303C-43D0-AFEA-ECAB07051B29}">
      <dsp:nvSpPr>
        <dsp:cNvPr id="0" name=""/>
        <dsp:cNvSpPr/>
      </dsp:nvSpPr>
      <dsp:spPr>
        <a:xfrm>
          <a:off x="257095" y="3431297"/>
          <a:ext cx="3599338" cy="177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Basic Settings:</a:t>
          </a:r>
          <a:endParaRPr lang="en-US" sz="600" kern="1200"/>
        </a:p>
      </dsp:txBody>
      <dsp:txXfrm>
        <a:off x="265741" y="3439943"/>
        <a:ext cx="3582046" cy="159828"/>
      </dsp:txXfrm>
    </dsp:sp>
    <dsp:sp modelId="{20260278-6014-48F2-8916-E63DAB662B45}">
      <dsp:nvSpPr>
        <dsp:cNvPr id="0" name=""/>
        <dsp:cNvSpPr/>
      </dsp:nvSpPr>
      <dsp:spPr>
        <a:xfrm>
          <a:off x="0" y="3971567"/>
          <a:ext cx="5141912" cy="33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124968" rIns="399070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Implement limited offline functionality, allowing users to access their saved favorite destinations and basic destination information even without an internet connection.</a:t>
          </a:r>
          <a:endParaRPr lang="en-US" sz="600" kern="1200"/>
        </a:p>
      </dsp:txBody>
      <dsp:txXfrm>
        <a:off x="0" y="3971567"/>
        <a:ext cx="5141912" cy="330750"/>
      </dsp:txXfrm>
    </dsp:sp>
    <dsp:sp modelId="{AA460A25-A3CA-4EC8-9334-1D0444DE10BB}">
      <dsp:nvSpPr>
        <dsp:cNvPr id="0" name=""/>
        <dsp:cNvSpPr/>
      </dsp:nvSpPr>
      <dsp:spPr>
        <a:xfrm>
          <a:off x="257095" y="3883007"/>
          <a:ext cx="3599338" cy="177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Offline Access:</a:t>
          </a:r>
          <a:endParaRPr lang="en-US" sz="600" kern="1200"/>
        </a:p>
      </dsp:txBody>
      <dsp:txXfrm>
        <a:off x="265741" y="3891653"/>
        <a:ext cx="3582046" cy="159828"/>
      </dsp:txXfrm>
    </dsp:sp>
    <dsp:sp modelId="{C650F885-80F7-4E01-9F45-0549C68EC84C}">
      <dsp:nvSpPr>
        <dsp:cNvPr id="0" name=""/>
        <dsp:cNvSpPr/>
      </dsp:nvSpPr>
      <dsp:spPr>
        <a:xfrm>
          <a:off x="0" y="4423277"/>
          <a:ext cx="5141912" cy="250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124968" rIns="399070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Develop a section within the app that provides basic FAQs and contact information for customer support.</a:t>
          </a:r>
          <a:endParaRPr lang="en-US" sz="600" kern="1200"/>
        </a:p>
      </dsp:txBody>
      <dsp:txXfrm>
        <a:off x="0" y="4423277"/>
        <a:ext cx="5141912" cy="250425"/>
      </dsp:txXfrm>
    </dsp:sp>
    <dsp:sp modelId="{74377C82-A384-4CF4-9C01-2ECE79C6BC17}">
      <dsp:nvSpPr>
        <dsp:cNvPr id="0" name=""/>
        <dsp:cNvSpPr/>
      </dsp:nvSpPr>
      <dsp:spPr>
        <a:xfrm>
          <a:off x="257095" y="4334717"/>
          <a:ext cx="3599338" cy="177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Help and Support:</a:t>
          </a:r>
          <a:endParaRPr lang="en-US" sz="600" kern="1200"/>
        </a:p>
      </dsp:txBody>
      <dsp:txXfrm>
        <a:off x="265741" y="4343363"/>
        <a:ext cx="3582046" cy="159828"/>
      </dsp:txXfrm>
    </dsp:sp>
    <dsp:sp modelId="{867A5109-A60E-4443-B152-5F27525197FF}">
      <dsp:nvSpPr>
        <dsp:cNvPr id="0" name=""/>
        <dsp:cNvSpPr/>
      </dsp:nvSpPr>
      <dsp:spPr>
        <a:xfrm>
          <a:off x="0" y="4794662"/>
          <a:ext cx="5141912" cy="250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070" tIns="124968" rIns="399070" bIns="42672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i="0" kern="1200"/>
            <a:t>Include a feedback mechanism that encourages users to provide feedback or report issues within the app.</a:t>
          </a:r>
          <a:endParaRPr lang="en-US" sz="600" kern="1200"/>
        </a:p>
      </dsp:txBody>
      <dsp:txXfrm>
        <a:off x="0" y="4794662"/>
        <a:ext cx="5141912" cy="250425"/>
      </dsp:txXfrm>
    </dsp:sp>
    <dsp:sp modelId="{12192F5D-E17D-43D8-8A55-8D227CEFD2AF}">
      <dsp:nvSpPr>
        <dsp:cNvPr id="0" name=""/>
        <dsp:cNvSpPr/>
      </dsp:nvSpPr>
      <dsp:spPr>
        <a:xfrm>
          <a:off x="257095" y="4706102"/>
          <a:ext cx="3599338" cy="1771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6" tIns="0" rIns="136046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i="0" kern="1200"/>
            <a:t>Feedback and Improvement:</a:t>
          </a:r>
          <a:endParaRPr lang="en-US" sz="600" kern="1200"/>
        </a:p>
      </dsp:txBody>
      <dsp:txXfrm>
        <a:off x="265741" y="4714748"/>
        <a:ext cx="3582046" cy="1598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3A432-CDFE-4D09-92EB-7CBB144497BE}">
      <dsp:nvSpPr>
        <dsp:cNvPr id="0" name=""/>
        <dsp:cNvSpPr/>
      </dsp:nvSpPr>
      <dsp:spPr>
        <a:xfrm>
          <a:off x="4911" y="147378"/>
          <a:ext cx="913507" cy="4567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Search for Destination Use Case:</a:t>
          </a:r>
          <a:endParaRPr lang="en-US" sz="500" kern="1200" dirty="0"/>
        </a:p>
      </dsp:txBody>
      <dsp:txXfrm>
        <a:off x="18289" y="160756"/>
        <a:ext cx="886751" cy="429997"/>
      </dsp:txXfrm>
    </dsp:sp>
    <dsp:sp modelId="{BB2E183F-9F40-4DB4-B837-60E73953330D}">
      <dsp:nvSpPr>
        <dsp:cNvPr id="0" name=""/>
        <dsp:cNvSpPr/>
      </dsp:nvSpPr>
      <dsp:spPr>
        <a:xfrm>
          <a:off x="50542" y="604132"/>
          <a:ext cx="91440" cy="342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2565"/>
              </a:lnTo>
              <a:lnTo>
                <a:pt x="137070" y="3425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1C316-A59B-4256-9F42-C6CD159E0EEC}">
      <dsp:nvSpPr>
        <dsp:cNvPr id="0" name=""/>
        <dsp:cNvSpPr/>
      </dsp:nvSpPr>
      <dsp:spPr>
        <a:xfrm>
          <a:off x="187612" y="718320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Actor:</a:t>
          </a:r>
          <a:r>
            <a:rPr lang="en-US" sz="500" b="0" i="0" kern="1200" dirty="0"/>
            <a:t> Traveler</a:t>
          </a:r>
          <a:endParaRPr lang="en-US" sz="500" kern="1200" dirty="0"/>
        </a:p>
      </dsp:txBody>
      <dsp:txXfrm>
        <a:off x="200990" y="731698"/>
        <a:ext cx="704049" cy="429997"/>
      </dsp:txXfrm>
    </dsp:sp>
    <dsp:sp modelId="{B682680B-7177-4711-A71C-2E5BD9A6EAAC}">
      <dsp:nvSpPr>
        <dsp:cNvPr id="0" name=""/>
        <dsp:cNvSpPr/>
      </dsp:nvSpPr>
      <dsp:spPr>
        <a:xfrm>
          <a:off x="50542" y="604132"/>
          <a:ext cx="91440" cy="9135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3507"/>
              </a:lnTo>
              <a:lnTo>
                <a:pt x="137070" y="9135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FE62A2-2A2B-4952-A48F-7818CD22CE57}">
      <dsp:nvSpPr>
        <dsp:cNvPr id="0" name=""/>
        <dsp:cNvSpPr/>
      </dsp:nvSpPr>
      <dsp:spPr>
        <a:xfrm>
          <a:off x="187612" y="1289262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4508"/>
              <a:satOff val="-1244"/>
              <a:lumOff val="4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Description:</a:t>
          </a:r>
          <a:r>
            <a:rPr lang="en-US" sz="500" b="0" i="0" kern="1200" dirty="0"/>
            <a:t> The traveler searches for a destination.</a:t>
          </a:r>
          <a:endParaRPr lang="en-US" sz="500" kern="1200" dirty="0"/>
        </a:p>
      </dsp:txBody>
      <dsp:txXfrm>
        <a:off x="200990" y="1302640"/>
        <a:ext cx="704049" cy="429997"/>
      </dsp:txXfrm>
    </dsp:sp>
    <dsp:sp modelId="{B72030BE-B02D-4C81-8432-FA72D423DFA6}">
      <dsp:nvSpPr>
        <dsp:cNvPr id="0" name=""/>
        <dsp:cNvSpPr/>
      </dsp:nvSpPr>
      <dsp:spPr>
        <a:xfrm>
          <a:off x="50542" y="604132"/>
          <a:ext cx="91440" cy="14844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4448"/>
              </a:lnTo>
              <a:lnTo>
                <a:pt x="137070" y="148444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EA348-D34C-4848-B347-AF1D248206A3}">
      <dsp:nvSpPr>
        <dsp:cNvPr id="0" name=""/>
        <dsp:cNvSpPr/>
      </dsp:nvSpPr>
      <dsp:spPr>
        <a:xfrm>
          <a:off x="187612" y="1860204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09017"/>
              <a:satOff val="-2487"/>
              <a:lumOff val="9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Trigger:</a:t>
          </a:r>
          <a:r>
            <a:rPr lang="en-US" sz="500" b="0" i="0" kern="1200" dirty="0"/>
            <a:t> Traveler enters a destination in the search bar and taps the search button.</a:t>
          </a:r>
          <a:endParaRPr lang="en-US" sz="500" kern="1200" dirty="0"/>
        </a:p>
      </dsp:txBody>
      <dsp:txXfrm>
        <a:off x="200990" y="1873582"/>
        <a:ext cx="704049" cy="429997"/>
      </dsp:txXfrm>
    </dsp:sp>
    <dsp:sp modelId="{385940BD-9692-4BDC-B3A9-A1D9462971E8}">
      <dsp:nvSpPr>
        <dsp:cNvPr id="0" name=""/>
        <dsp:cNvSpPr/>
      </dsp:nvSpPr>
      <dsp:spPr>
        <a:xfrm>
          <a:off x="50542" y="604132"/>
          <a:ext cx="91440" cy="23466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46673"/>
              </a:lnTo>
              <a:lnTo>
                <a:pt x="137070" y="23466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4FC38-BC7F-436D-8199-4A606E91CA26}">
      <dsp:nvSpPr>
        <dsp:cNvPr id="0" name=""/>
        <dsp:cNvSpPr/>
      </dsp:nvSpPr>
      <dsp:spPr>
        <a:xfrm>
          <a:off x="187612" y="2431146"/>
          <a:ext cx="730805" cy="1039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63525"/>
              <a:satOff val="-3731"/>
              <a:lumOff val="13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Basic Flow: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/>
            <a:t>Traveler enters a destination.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/>
            <a:t>App displays search results with destination options.</a:t>
          </a:r>
          <a:endParaRPr lang="en-US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/>
            <a:t>Traveler selects a destination from the results.</a:t>
          </a:r>
          <a:endParaRPr lang="en-US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/>
            <a:t>App shows destination details.</a:t>
          </a:r>
          <a:endParaRPr lang="en-US" sz="500" kern="1200"/>
        </a:p>
      </dsp:txBody>
      <dsp:txXfrm>
        <a:off x="209017" y="2452551"/>
        <a:ext cx="687995" cy="996509"/>
      </dsp:txXfrm>
    </dsp:sp>
    <dsp:sp modelId="{C0186D5C-E7EC-4AE1-AD75-F0613C77444E}">
      <dsp:nvSpPr>
        <dsp:cNvPr id="0" name=""/>
        <dsp:cNvSpPr/>
      </dsp:nvSpPr>
      <dsp:spPr>
        <a:xfrm>
          <a:off x="1146795" y="147378"/>
          <a:ext cx="913507" cy="456753"/>
        </a:xfrm>
        <a:prstGeom prst="roundRect">
          <a:avLst>
            <a:gd name="adj" fmla="val 10000"/>
          </a:avLst>
        </a:prstGeom>
        <a:solidFill>
          <a:schemeClr val="accent2">
            <a:hueOff val="238474"/>
            <a:satOff val="-5441"/>
            <a:lumOff val="20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View Popular Destinations Use Case:</a:t>
          </a:r>
          <a:endParaRPr lang="en-US" sz="500" kern="1200"/>
        </a:p>
      </dsp:txBody>
      <dsp:txXfrm>
        <a:off x="1160173" y="160756"/>
        <a:ext cx="886751" cy="429997"/>
      </dsp:txXfrm>
    </dsp:sp>
    <dsp:sp modelId="{CED2E302-893D-4AC1-81E6-D7F180D7F816}">
      <dsp:nvSpPr>
        <dsp:cNvPr id="0" name=""/>
        <dsp:cNvSpPr/>
      </dsp:nvSpPr>
      <dsp:spPr>
        <a:xfrm>
          <a:off x="1192425" y="604132"/>
          <a:ext cx="91440" cy="342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2565"/>
              </a:lnTo>
              <a:lnTo>
                <a:pt x="137070" y="3425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03FA2-7491-4FAF-B7CA-C4C2C4D864F2}">
      <dsp:nvSpPr>
        <dsp:cNvPr id="0" name=""/>
        <dsp:cNvSpPr/>
      </dsp:nvSpPr>
      <dsp:spPr>
        <a:xfrm>
          <a:off x="1329496" y="718320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18033"/>
              <a:satOff val="-4975"/>
              <a:lumOff val="18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Actor:</a:t>
          </a:r>
          <a:r>
            <a:rPr lang="en-US" sz="500" b="0" i="0" kern="1200" dirty="0"/>
            <a:t> Traveler</a:t>
          </a:r>
          <a:endParaRPr lang="en-US" sz="500" kern="1200" dirty="0"/>
        </a:p>
      </dsp:txBody>
      <dsp:txXfrm>
        <a:off x="1342874" y="731698"/>
        <a:ext cx="704049" cy="429997"/>
      </dsp:txXfrm>
    </dsp:sp>
    <dsp:sp modelId="{1A39F1D0-07DA-4506-9A66-F53680319FF1}">
      <dsp:nvSpPr>
        <dsp:cNvPr id="0" name=""/>
        <dsp:cNvSpPr/>
      </dsp:nvSpPr>
      <dsp:spPr>
        <a:xfrm>
          <a:off x="1192425" y="604132"/>
          <a:ext cx="91440" cy="9135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3507"/>
              </a:lnTo>
              <a:lnTo>
                <a:pt x="137070" y="9135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F228EB-967B-48CF-A690-E5E04FAE2D7E}">
      <dsp:nvSpPr>
        <dsp:cNvPr id="0" name=""/>
        <dsp:cNvSpPr/>
      </dsp:nvSpPr>
      <dsp:spPr>
        <a:xfrm>
          <a:off x="1329496" y="1289262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72541"/>
              <a:satOff val="-6218"/>
              <a:lumOff val="22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Description:</a:t>
          </a:r>
          <a:r>
            <a:rPr lang="en-US" sz="500" b="0" i="0" kern="1200" dirty="0"/>
            <a:t> The traveler views a list of popular destinations.</a:t>
          </a:r>
          <a:endParaRPr lang="en-US" sz="500" kern="1200" dirty="0"/>
        </a:p>
      </dsp:txBody>
      <dsp:txXfrm>
        <a:off x="1342874" y="1302640"/>
        <a:ext cx="704049" cy="429997"/>
      </dsp:txXfrm>
    </dsp:sp>
    <dsp:sp modelId="{63B6CA65-64F9-48F9-9FD3-3E3A09C0E096}">
      <dsp:nvSpPr>
        <dsp:cNvPr id="0" name=""/>
        <dsp:cNvSpPr/>
      </dsp:nvSpPr>
      <dsp:spPr>
        <a:xfrm>
          <a:off x="1192425" y="604132"/>
          <a:ext cx="91440" cy="14844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4448"/>
              </a:lnTo>
              <a:lnTo>
                <a:pt x="137070" y="148444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C27354-74EC-45DA-8530-ED7D432DE842}">
      <dsp:nvSpPr>
        <dsp:cNvPr id="0" name=""/>
        <dsp:cNvSpPr/>
      </dsp:nvSpPr>
      <dsp:spPr>
        <a:xfrm>
          <a:off x="1329496" y="1860204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7050"/>
              <a:satOff val="-7462"/>
              <a:lumOff val="27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Trigger:</a:t>
          </a:r>
          <a:r>
            <a:rPr lang="en-US" sz="500" b="0" i="0" kern="1200" dirty="0"/>
            <a:t> Traveler opens the app or visits the homepage.</a:t>
          </a:r>
          <a:endParaRPr lang="en-US" sz="500" kern="1200" dirty="0"/>
        </a:p>
      </dsp:txBody>
      <dsp:txXfrm>
        <a:off x="1342874" y="1873582"/>
        <a:ext cx="704049" cy="429997"/>
      </dsp:txXfrm>
    </dsp:sp>
    <dsp:sp modelId="{C3474F9F-51A2-4C1A-BE94-AEDA4AB0E4AF}">
      <dsp:nvSpPr>
        <dsp:cNvPr id="0" name=""/>
        <dsp:cNvSpPr/>
      </dsp:nvSpPr>
      <dsp:spPr>
        <a:xfrm>
          <a:off x="1192425" y="604132"/>
          <a:ext cx="91440" cy="21609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0926"/>
              </a:lnTo>
              <a:lnTo>
                <a:pt x="137070" y="216092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CFC5A7-3CEB-48B3-A287-B278FD19481F}">
      <dsp:nvSpPr>
        <dsp:cNvPr id="0" name=""/>
        <dsp:cNvSpPr/>
      </dsp:nvSpPr>
      <dsp:spPr>
        <a:xfrm>
          <a:off x="1329496" y="2431146"/>
          <a:ext cx="730805" cy="6678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81558"/>
              <a:satOff val="-8706"/>
              <a:lumOff val="3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Basic Flow: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/>
            <a:t>App displays a list of popular destinations on the homepage.</a:t>
          </a:r>
          <a:endParaRPr lang="en-US" sz="500" kern="1200"/>
        </a:p>
      </dsp:txBody>
      <dsp:txXfrm>
        <a:off x="1349056" y="2450706"/>
        <a:ext cx="691685" cy="628703"/>
      </dsp:txXfrm>
    </dsp:sp>
    <dsp:sp modelId="{ED657563-2CC4-42F5-A19F-0F3EFA3C704A}">
      <dsp:nvSpPr>
        <dsp:cNvPr id="0" name=""/>
        <dsp:cNvSpPr/>
      </dsp:nvSpPr>
      <dsp:spPr>
        <a:xfrm>
          <a:off x="2288678" y="147378"/>
          <a:ext cx="913507" cy="456753"/>
        </a:xfrm>
        <a:prstGeom prst="roundRect">
          <a:avLst>
            <a:gd name="adj" fmla="val 10000"/>
          </a:avLst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View Destination Details Use Case:</a:t>
          </a:r>
          <a:endParaRPr lang="en-US" sz="500" kern="1200" dirty="0"/>
        </a:p>
      </dsp:txBody>
      <dsp:txXfrm>
        <a:off x="2302056" y="160756"/>
        <a:ext cx="886751" cy="429997"/>
      </dsp:txXfrm>
    </dsp:sp>
    <dsp:sp modelId="{9AB7CC97-991C-476F-A6AF-7376436C2201}">
      <dsp:nvSpPr>
        <dsp:cNvPr id="0" name=""/>
        <dsp:cNvSpPr/>
      </dsp:nvSpPr>
      <dsp:spPr>
        <a:xfrm>
          <a:off x="2334309" y="604132"/>
          <a:ext cx="91440" cy="342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2565"/>
              </a:lnTo>
              <a:lnTo>
                <a:pt x="137070" y="3425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2F624-5626-474B-B406-1ABDA4F91898}">
      <dsp:nvSpPr>
        <dsp:cNvPr id="0" name=""/>
        <dsp:cNvSpPr/>
      </dsp:nvSpPr>
      <dsp:spPr>
        <a:xfrm>
          <a:off x="2471380" y="718320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36066"/>
              <a:satOff val="-9949"/>
              <a:lumOff val="36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Actor:</a:t>
          </a:r>
          <a:r>
            <a:rPr lang="en-US" sz="500" b="0" i="0" kern="1200" dirty="0"/>
            <a:t> Traveler</a:t>
          </a:r>
          <a:endParaRPr lang="en-US" sz="500" kern="1200" dirty="0"/>
        </a:p>
      </dsp:txBody>
      <dsp:txXfrm>
        <a:off x="2484758" y="731698"/>
        <a:ext cx="704049" cy="429997"/>
      </dsp:txXfrm>
    </dsp:sp>
    <dsp:sp modelId="{A25272AB-29B6-4EB9-9045-D3B68AF081AA}">
      <dsp:nvSpPr>
        <dsp:cNvPr id="0" name=""/>
        <dsp:cNvSpPr/>
      </dsp:nvSpPr>
      <dsp:spPr>
        <a:xfrm>
          <a:off x="2334309" y="604132"/>
          <a:ext cx="91440" cy="9135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3507"/>
              </a:lnTo>
              <a:lnTo>
                <a:pt x="137070" y="9135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FA0C4-206D-4FB4-A6B6-1522A25B985F}">
      <dsp:nvSpPr>
        <dsp:cNvPr id="0" name=""/>
        <dsp:cNvSpPr/>
      </dsp:nvSpPr>
      <dsp:spPr>
        <a:xfrm>
          <a:off x="2471380" y="1289262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90574"/>
              <a:satOff val="-11193"/>
              <a:lumOff val="41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Description:</a:t>
          </a:r>
          <a:r>
            <a:rPr lang="en-US" sz="500" b="0" i="0" kern="1200" dirty="0"/>
            <a:t> The traveler views detailed information about a selected destination.</a:t>
          </a:r>
          <a:endParaRPr lang="en-US" sz="500" kern="1200" dirty="0"/>
        </a:p>
      </dsp:txBody>
      <dsp:txXfrm>
        <a:off x="2484758" y="1302640"/>
        <a:ext cx="704049" cy="429997"/>
      </dsp:txXfrm>
    </dsp:sp>
    <dsp:sp modelId="{C1646EB4-0BA3-49C3-AB6F-53E0787643DE}">
      <dsp:nvSpPr>
        <dsp:cNvPr id="0" name=""/>
        <dsp:cNvSpPr/>
      </dsp:nvSpPr>
      <dsp:spPr>
        <a:xfrm>
          <a:off x="2334309" y="604132"/>
          <a:ext cx="91440" cy="14844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4448"/>
              </a:lnTo>
              <a:lnTo>
                <a:pt x="137070" y="148444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ADEC7-5C70-40A6-A907-5D5C4E44F7BC}">
      <dsp:nvSpPr>
        <dsp:cNvPr id="0" name=""/>
        <dsp:cNvSpPr/>
      </dsp:nvSpPr>
      <dsp:spPr>
        <a:xfrm>
          <a:off x="2471380" y="1860204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45083"/>
              <a:satOff val="-12437"/>
              <a:lumOff val="45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Trigger:</a:t>
          </a:r>
          <a:r>
            <a:rPr lang="en-US" sz="500" b="0" i="0" kern="1200"/>
            <a:t> Traveler selects a destination from the search results or the popular destinations list.</a:t>
          </a:r>
          <a:endParaRPr lang="en-US" sz="500" kern="1200"/>
        </a:p>
      </dsp:txBody>
      <dsp:txXfrm>
        <a:off x="2484758" y="1873582"/>
        <a:ext cx="704049" cy="429997"/>
      </dsp:txXfrm>
    </dsp:sp>
    <dsp:sp modelId="{5BC344A8-C631-4768-9917-CB0C0CEC9138}">
      <dsp:nvSpPr>
        <dsp:cNvPr id="0" name=""/>
        <dsp:cNvSpPr/>
      </dsp:nvSpPr>
      <dsp:spPr>
        <a:xfrm>
          <a:off x="2334309" y="604132"/>
          <a:ext cx="91440" cy="21967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6783"/>
              </a:lnTo>
              <a:lnTo>
                <a:pt x="137070" y="219678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2DBD9-C1E5-4640-AF67-8A784C9B4BDA}">
      <dsp:nvSpPr>
        <dsp:cNvPr id="0" name=""/>
        <dsp:cNvSpPr/>
      </dsp:nvSpPr>
      <dsp:spPr>
        <a:xfrm>
          <a:off x="2471380" y="2431146"/>
          <a:ext cx="730805" cy="7395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99591"/>
              <a:satOff val="-13680"/>
              <a:lumOff val="50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Basic Flow: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/>
            <a:t>Traveler selects a destination.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/>
            <a:t>App displays detailed information about the selected destination, including attractions, cuisine, and a map.</a:t>
          </a:r>
          <a:endParaRPr lang="en-US" sz="500" kern="1200" dirty="0"/>
        </a:p>
      </dsp:txBody>
      <dsp:txXfrm>
        <a:off x="2492785" y="2452551"/>
        <a:ext cx="687995" cy="696728"/>
      </dsp:txXfrm>
    </dsp:sp>
    <dsp:sp modelId="{F8A7D177-A2B9-4B62-B788-BEB0A23CEDD7}">
      <dsp:nvSpPr>
        <dsp:cNvPr id="0" name=""/>
        <dsp:cNvSpPr/>
      </dsp:nvSpPr>
      <dsp:spPr>
        <a:xfrm>
          <a:off x="3430562" y="147378"/>
          <a:ext cx="913507" cy="456753"/>
        </a:xfrm>
        <a:prstGeom prst="roundRect">
          <a:avLst>
            <a:gd name="adj" fmla="val 10000"/>
          </a:avLst>
        </a:prstGeom>
        <a:solidFill>
          <a:schemeClr val="accent2">
            <a:hueOff val="715421"/>
            <a:satOff val="-16323"/>
            <a:lumOff val="60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Check Weather Use Case:</a:t>
          </a:r>
          <a:endParaRPr lang="en-US" sz="500" kern="1200" dirty="0"/>
        </a:p>
      </dsp:txBody>
      <dsp:txXfrm>
        <a:off x="3443940" y="160756"/>
        <a:ext cx="886751" cy="429997"/>
      </dsp:txXfrm>
    </dsp:sp>
    <dsp:sp modelId="{D586ACA4-B6FE-4C69-B5B3-5A9BDEB8800B}">
      <dsp:nvSpPr>
        <dsp:cNvPr id="0" name=""/>
        <dsp:cNvSpPr/>
      </dsp:nvSpPr>
      <dsp:spPr>
        <a:xfrm>
          <a:off x="3476193" y="604132"/>
          <a:ext cx="91440" cy="342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2565"/>
              </a:lnTo>
              <a:lnTo>
                <a:pt x="137070" y="3425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E2302-7FAC-48B2-84D4-0B073F235124}">
      <dsp:nvSpPr>
        <dsp:cNvPr id="0" name=""/>
        <dsp:cNvSpPr/>
      </dsp:nvSpPr>
      <dsp:spPr>
        <a:xfrm>
          <a:off x="3613264" y="718320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54099"/>
              <a:satOff val="-14924"/>
              <a:lumOff val="5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Actor:</a:t>
          </a:r>
          <a:r>
            <a:rPr lang="en-US" sz="500" b="0" i="0" kern="1200" dirty="0"/>
            <a:t> Traveler</a:t>
          </a:r>
          <a:endParaRPr lang="en-US" sz="500" kern="1200" dirty="0"/>
        </a:p>
      </dsp:txBody>
      <dsp:txXfrm>
        <a:off x="3626642" y="731698"/>
        <a:ext cx="704049" cy="429997"/>
      </dsp:txXfrm>
    </dsp:sp>
    <dsp:sp modelId="{82FB0C67-CA4E-48E6-A44F-3D73095E5330}">
      <dsp:nvSpPr>
        <dsp:cNvPr id="0" name=""/>
        <dsp:cNvSpPr/>
      </dsp:nvSpPr>
      <dsp:spPr>
        <a:xfrm>
          <a:off x="3476193" y="604132"/>
          <a:ext cx="91440" cy="9135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3507"/>
              </a:lnTo>
              <a:lnTo>
                <a:pt x="137070" y="9135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26F951-1C01-454E-81E1-BFED5FA4A552}">
      <dsp:nvSpPr>
        <dsp:cNvPr id="0" name=""/>
        <dsp:cNvSpPr/>
      </dsp:nvSpPr>
      <dsp:spPr>
        <a:xfrm>
          <a:off x="3613264" y="1289262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08607"/>
              <a:satOff val="-16168"/>
              <a:lumOff val="59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Description:</a:t>
          </a:r>
          <a:r>
            <a:rPr lang="en-US" sz="500" b="0" i="0" kern="1200" dirty="0"/>
            <a:t> The traveler checks the weather for a specific destination.</a:t>
          </a:r>
          <a:endParaRPr lang="en-US" sz="500" kern="1200" dirty="0"/>
        </a:p>
      </dsp:txBody>
      <dsp:txXfrm>
        <a:off x="3626642" y="1302640"/>
        <a:ext cx="704049" cy="429997"/>
      </dsp:txXfrm>
    </dsp:sp>
    <dsp:sp modelId="{091CEA28-8C16-4D5E-B631-29BD0C15929F}">
      <dsp:nvSpPr>
        <dsp:cNvPr id="0" name=""/>
        <dsp:cNvSpPr/>
      </dsp:nvSpPr>
      <dsp:spPr>
        <a:xfrm>
          <a:off x="3476193" y="604132"/>
          <a:ext cx="91440" cy="14844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4448"/>
              </a:lnTo>
              <a:lnTo>
                <a:pt x="137070" y="148444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BDD9C-BB22-4246-86E4-C871A7CEF9A8}">
      <dsp:nvSpPr>
        <dsp:cNvPr id="0" name=""/>
        <dsp:cNvSpPr/>
      </dsp:nvSpPr>
      <dsp:spPr>
        <a:xfrm>
          <a:off x="3613264" y="1860204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63116"/>
              <a:satOff val="-17411"/>
              <a:lumOff val="6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Trigger:</a:t>
          </a:r>
          <a:r>
            <a:rPr lang="en-US" sz="500" b="0" i="0" kern="1200"/>
            <a:t> Traveler views the destination details or uses a dedicated weather feature.</a:t>
          </a:r>
          <a:endParaRPr lang="en-US" sz="500" kern="1200"/>
        </a:p>
      </dsp:txBody>
      <dsp:txXfrm>
        <a:off x="3626642" y="1873582"/>
        <a:ext cx="704049" cy="429997"/>
      </dsp:txXfrm>
    </dsp:sp>
    <dsp:sp modelId="{64D5DF9E-44D9-4A72-B3E2-29D51F560F43}">
      <dsp:nvSpPr>
        <dsp:cNvPr id="0" name=""/>
        <dsp:cNvSpPr/>
      </dsp:nvSpPr>
      <dsp:spPr>
        <a:xfrm>
          <a:off x="3476193" y="604132"/>
          <a:ext cx="91440" cy="22147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4713"/>
              </a:lnTo>
              <a:lnTo>
                <a:pt x="137070" y="22147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E06EBA-8B6D-4EEA-B301-A2A4751A3FA5}">
      <dsp:nvSpPr>
        <dsp:cNvPr id="0" name=""/>
        <dsp:cNvSpPr/>
      </dsp:nvSpPr>
      <dsp:spPr>
        <a:xfrm>
          <a:off x="3613264" y="2431146"/>
          <a:ext cx="730805" cy="775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17624"/>
              <a:satOff val="-18655"/>
              <a:lumOff val="68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Basic Flow: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/>
            <a:t>Traveler navigates to the destination details.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/>
            <a:t>App displays current weather conditions and a short-term forecast for the selected destination.</a:t>
          </a:r>
          <a:endParaRPr lang="en-US" sz="500" kern="1200"/>
        </a:p>
      </dsp:txBody>
      <dsp:txXfrm>
        <a:off x="3634669" y="2452551"/>
        <a:ext cx="687995" cy="732588"/>
      </dsp:txXfrm>
    </dsp:sp>
    <dsp:sp modelId="{E3AE1641-DF1D-485E-A35A-A4F6522A0BE1}">
      <dsp:nvSpPr>
        <dsp:cNvPr id="0" name=""/>
        <dsp:cNvSpPr/>
      </dsp:nvSpPr>
      <dsp:spPr>
        <a:xfrm>
          <a:off x="4572446" y="147378"/>
          <a:ext cx="913507" cy="456753"/>
        </a:xfrm>
        <a:prstGeom prst="roundRect">
          <a:avLst>
            <a:gd name="adj" fmla="val 10000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Currency Conversion Use Case:</a:t>
          </a:r>
          <a:endParaRPr lang="en-US" sz="500" kern="1200" dirty="0"/>
        </a:p>
      </dsp:txBody>
      <dsp:txXfrm>
        <a:off x="4585824" y="160756"/>
        <a:ext cx="886751" cy="429997"/>
      </dsp:txXfrm>
    </dsp:sp>
    <dsp:sp modelId="{BAB22E3D-E064-4DDE-BC35-109F1D984A54}">
      <dsp:nvSpPr>
        <dsp:cNvPr id="0" name=""/>
        <dsp:cNvSpPr/>
      </dsp:nvSpPr>
      <dsp:spPr>
        <a:xfrm>
          <a:off x="4618077" y="604132"/>
          <a:ext cx="91440" cy="342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2565"/>
              </a:lnTo>
              <a:lnTo>
                <a:pt x="137070" y="3425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F5668-A1F0-45B6-9D64-B3A9D2B5C8BA}">
      <dsp:nvSpPr>
        <dsp:cNvPr id="0" name=""/>
        <dsp:cNvSpPr/>
      </dsp:nvSpPr>
      <dsp:spPr>
        <a:xfrm>
          <a:off x="4755147" y="718320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72132"/>
              <a:satOff val="-19899"/>
              <a:lumOff val="73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Actor:</a:t>
          </a:r>
          <a:r>
            <a:rPr lang="en-US" sz="500" b="0" i="0" kern="1200" dirty="0"/>
            <a:t> Traveler</a:t>
          </a:r>
          <a:endParaRPr lang="en-US" sz="500" kern="1200" dirty="0"/>
        </a:p>
      </dsp:txBody>
      <dsp:txXfrm>
        <a:off x="4768525" y="731698"/>
        <a:ext cx="704049" cy="429997"/>
      </dsp:txXfrm>
    </dsp:sp>
    <dsp:sp modelId="{65132FA4-5379-405F-B77A-50A44BE14733}">
      <dsp:nvSpPr>
        <dsp:cNvPr id="0" name=""/>
        <dsp:cNvSpPr/>
      </dsp:nvSpPr>
      <dsp:spPr>
        <a:xfrm>
          <a:off x="4618077" y="604132"/>
          <a:ext cx="91440" cy="9135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3507"/>
              </a:lnTo>
              <a:lnTo>
                <a:pt x="137070" y="9135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F3E70-A4AF-47C8-A3F6-A0AEDB52DD82}">
      <dsp:nvSpPr>
        <dsp:cNvPr id="0" name=""/>
        <dsp:cNvSpPr/>
      </dsp:nvSpPr>
      <dsp:spPr>
        <a:xfrm>
          <a:off x="4755147" y="1289262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26640"/>
              <a:satOff val="-21142"/>
              <a:lumOff val="7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Description:</a:t>
          </a:r>
          <a:r>
            <a:rPr lang="en-US" sz="500" b="0" i="0" kern="1200"/>
            <a:t> The traveler performs currency conversion.</a:t>
          </a:r>
          <a:endParaRPr lang="en-US" sz="500" kern="1200"/>
        </a:p>
      </dsp:txBody>
      <dsp:txXfrm>
        <a:off x="4768525" y="1302640"/>
        <a:ext cx="704049" cy="429997"/>
      </dsp:txXfrm>
    </dsp:sp>
    <dsp:sp modelId="{CB08BCCA-DBD3-4D2A-A0AD-CF2EE287D816}">
      <dsp:nvSpPr>
        <dsp:cNvPr id="0" name=""/>
        <dsp:cNvSpPr/>
      </dsp:nvSpPr>
      <dsp:spPr>
        <a:xfrm>
          <a:off x="4618077" y="604132"/>
          <a:ext cx="91440" cy="14844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4448"/>
              </a:lnTo>
              <a:lnTo>
                <a:pt x="137070" y="148444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57770-FAA8-44C5-9C37-1F4CB07C29E8}">
      <dsp:nvSpPr>
        <dsp:cNvPr id="0" name=""/>
        <dsp:cNvSpPr/>
      </dsp:nvSpPr>
      <dsp:spPr>
        <a:xfrm>
          <a:off x="4755147" y="1860204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81149"/>
              <a:satOff val="-22386"/>
              <a:lumOff val="8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Trigger:</a:t>
          </a:r>
          <a:r>
            <a:rPr lang="en-US" sz="500" b="0" i="0" kern="1200"/>
            <a:t> Traveler uses the currency conversion tool.</a:t>
          </a:r>
          <a:endParaRPr lang="en-US" sz="500" kern="1200"/>
        </a:p>
      </dsp:txBody>
      <dsp:txXfrm>
        <a:off x="4768525" y="1873582"/>
        <a:ext cx="704049" cy="429997"/>
      </dsp:txXfrm>
    </dsp:sp>
    <dsp:sp modelId="{AC3A2625-182B-4375-9382-2B501FAB8A68}">
      <dsp:nvSpPr>
        <dsp:cNvPr id="0" name=""/>
        <dsp:cNvSpPr/>
      </dsp:nvSpPr>
      <dsp:spPr>
        <a:xfrm>
          <a:off x="4618077" y="604132"/>
          <a:ext cx="91440" cy="22974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97438"/>
              </a:lnTo>
              <a:lnTo>
                <a:pt x="137070" y="229743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0FFE8-5157-48BB-8DDD-EBFD4369D741}">
      <dsp:nvSpPr>
        <dsp:cNvPr id="0" name=""/>
        <dsp:cNvSpPr/>
      </dsp:nvSpPr>
      <dsp:spPr>
        <a:xfrm>
          <a:off x="4755147" y="2431146"/>
          <a:ext cx="730805" cy="940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035657"/>
              <a:satOff val="-23629"/>
              <a:lumOff val="87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Basic Flow: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/>
            <a:t>Traveler enters an amount in their home currency.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/>
            <a:t>Traveler selects the destination currency.</a:t>
          </a:r>
          <a:endParaRPr lang="en-US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/>
            <a:t>App calculates and displays the converted amount.</a:t>
          </a:r>
          <a:endParaRPr lang="en-US" sz="500" kern="1200"/>
        </a:p>
      </dsp:txBody>
      <dsp:txXfrm>
        <a:off x="4776552" y="2452551"/>
        <a:ext cx="687995" cy="898038"/>
      </dsp:txXfrm>
    </dsp:sp>
    <dsp:sp modelId="{6830E376-EEB7-4328-9599-69444D9BE7F0}">
      <dsp:nvSpPr>
        <dsp:cNvPr id="0" name=""/>
        <dsp:cNvSpPr/>
      </dsp:nvSpPr>
      <dsp:spPr>
        <a:xfrm>
          <a:off x="5714330" y="147378"/>
          <a:ext cx="913507" cy="456753"/>
        </a:xfrm>
        <a:prstGeom prst="roundRect">
          <a:avLst>
            <a:gd name="adj" fmla="val 10000"/>
          </a:avLst>
        </a:prstGeom>
        <a:solidFill>
          <a:schemeClr val="accent2">
            <a:hueOff val="1192368"/>
            <a:satOff val="-27205"/>
            <a:lumOff val="100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Save Favorite Destination Use Case:</a:t>
          </a:r>
          <a:endParaRPr lang="en-US" sz="500" kern="1200" dirty="0"/>
        </a:p>
      </dsp:txBody>
      <dsp:txXfrm>
        <a:off x="5727708" y="160756"/>
        <a:ext cx="886751" cy="429997"/>
      </dsp:txXfrm>
    </dsp:sp>
    <dsp:sp modelId="{ABA42776-4A14-4F34-8864-6ED6B2D190B6}">
      <dsp:nvSpPr>
        <dsp:cNvPr id="0" name=""/>
        <dsp:cNvSpPr/>
      </dsp:nvSpPr>
      <dsp:spPr>
        <a:xfrm>
          <a:off x="5759960" y="604132"/>
          <a:ext cx="91440" cy="342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2565"/>
              </a:lnTo>
              <a:lnTo>
                <a:pt x="137070" y="3425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F075F-0415-4392-AE4C-7871F3CC99FA}">
      <dsp:nvSpPr>
        <dsp:cNvPr id="0" name=""/>
        <dsp:cNvSpPr/>
      </dsp:nvSpPr>
      <dsp:spPr>
        <a:xfrm>
          <a:off x="5897031" y="718320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090165"/>
              <a:satOff val="-24873"/>
              <a:lumOff val="91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Actor:</a:t>
          </a:r>
          <a:r>
            <a:rPr lang="en-US" sz="500" b="0" i="0" kern="1200" dirty="0"/>
            <a:t> Traveler</a:t>
          </a:r>
          <a:endParaRPr lang="en-US" sz="500" kern="1200" dirty="0"/>
        </a:p>
      </dsp:txBody>
      <dsp:txXfrm>
        <a:off x="5910409" y="731698"/>
        <a:ext cx="704049" cy="429997"/>
      </dsp:txXfrm>
    </dsp:sp>
    <dsp:sp modelId="{53378017-A965-42DD-B977-C783EC267A21}">
      <dsp:nvSpPr>
        <dsp:cNvPr id="0" name=""/>
        <dsp:cNvSpPr/>
      </dsp:nvSpPr>
      <dsp:spPr>
        <a:xfrm>
          <a:off x="5759960" y="604132"/>
          <a:ext cx="91440" cy="9135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3507"/>
              </a:lnTo>
              <a:lnTo>
                <a:pt x="137070" y="9135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48B13-5DA2-45A6-9068-2C2F7338F670}">
      <dsp:nvSpPr>
        <dsp:cNvPr id="0" name=""/>
        <dsp:cNvSpPr/>
      </dsp:nvSpPr>
      <dsp:spPr>
        <a:xfrm>
          <a:off x="5897031" y="1289262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44674"/>
              <a:satOff val="-26117"/>
              <a:lumOff val="9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Description:</a:t>
          </a:r>
          <a:r>
            <a:rPr lang="en-US" sz="500" b="0" i="0" kern="1200"/>
            <a:t> The traveler saves a destination as a favorite for future reference.</a:t>
          </a:r>
          <a:endParaRPr lang="en-US" sz="500" kern="1200"/>
        </a:p>
      </dsp:txBody>
      <dsp:txXfrm>
        <a:off x="5910409" y="1302640"/>
        <a:ext cx="704049" cy="429997"/>
      </dsp:txXfrm>
    </dsp:sp>
    <dsp:sp modelId="{A47B6350-1228-45B9-B22E-60CF15417060}">
      <dsp:nvSpPr>
        <dsp:cNvPr id="0" name=""/>
        <dsp:cNvSpPr/>
      </dsp:nvSpPr>
      <dsp:spPr>
        <a:xfrm>
          <a:off x="5759960" y="604132"/>
          <a:ext cx="91440" cy="14844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4448"/>
              </a:lnTo>
              <a:lnTo>
                <a:pt x="137070" y="148444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01784-F70A-43ED-BB13-3342084AAEA6}">
      <dsp:nvSpPr>
        <dsp:cNvPr id="0" name=""/>
        <dsp:cNvSpPr/>
      </dsp:nvSpPr>
      <dsp:spPr>
        <a:xfrm>
          <a:off x="5897031" y="1860204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99182"/>
              <a:satOff val="-27360"/>
              <a:lumOff val="101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Trigger:</a:t>
          </a:r>
          <a:r>
            <a:rPr lang="en-US" sz="500" b="0" i="0" kern="1200"/>
            <a:t> Traveler selects the "Save as Favorite" option.</a:t>
          </a:r>
          <a:endParaRPr lang="en-US" sz="500" kern="1200"/>
        </a:p>
      </dsp:txBody>
      <dsp:txXfrm>
        <a:off x="5910409" y="1873582"/>
        <a:ext cx="704049" cy="429997"/>
      </dsp:txXfrm>
    </dsp:sp>
    <dsp:sp modelId="{29BDB7F4-37F1-4E2D-A3E0-1D51FA943CAB}">
      <dsp:nvSpPr>
        <dsp:cNvPr id="0" name=""/>
        <dsp:cNvSpPr/>
      </dsp:nvSpPr>
      <dsp:spPr>
        <a:xfrm>
          <a:off x="5759960" y="604132"/>
          <a:ext cx="91440" cy="2241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41606"/>
              </a:lnTo>
              <a:lnTo>
                <a:pt x="137070" y="224160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CB215-0D43-4E0F-B4D6-F888A96FF805}">
      <dsp:nvSpPr>
        <dsp:cNvPr id="0" name=""/>
        <dsp:cNvSpPr/>
      </dsp:nvSpPr>
      <dsp:spPr>
        <a:xfrm>
          <a:off x="5897031" y="2431146"/>
          <a:ext cx="730805" cy="829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53690"/>
              <a:satOff val="-28604"/>
              <a:lumOff val="105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Basic Flow: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/>
            <a:t>Traveler marks a destination as a favorite.</a:t>
          </a:r>
          <a:endParaRPr lang="en-US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/>
            <a:t>App adds the destination to the user's list of favorites.</a:t>
          </a:r>
          <a:endParaRPr lang="en-US" sz="500" kern="1200"/>
        </a:p>
      </dsp:txBody>
      <dsp:txXfrm>
        <a:off x="5918436" y="2452551"/>
        <a:ext cx="687995" cy="786375"/>
      </dsp:txXfrm>
    </dsp:sp>
    <dsp:sp modelId="{C8A94FAF-56AF-4FCE-A49E-45F9715588D8}">
      <dsp:nvSpPr>
        <dsp:cNvPr id="0" name=""/>
        <dsp:cNvSpPr/>
      </dsp:nvSpPr>
      <dsp:spPr>
        <a:xfrm>
          <a:off x="6856214" y="147378"/>
          <a:ext cx="913507" cy="456753"/>
        </a:xfrm>
        <a:prstGeom prst="roundRect">
          <a:avLst>
            <a:gd name="adj" fmla="val 10000"/>
          </a:avLst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Access Saved Favorites Use Case:</a:t>
          </a:r>
          <a:endParaRPr lang="en-US" sz="500" kern="1200" dirty="0"/>
        </a:p>
      </dsp:txBody>
      <dsp:txXfrm>
        <a:off x="6869592" y="160756"/>
        <a:ext cx="886751" cy="429997"/>
      </dsp:txXfrm>
    </dsp:sp>
    <dsp:sp modelId="{F356E94C-6439-43CA-BCA7-C23CADA4DB3E}">
      <dsp:nvSpPr>
        <dsp:cNvPr id="0" name=""/>
        <dsp:cNvSpPr/>
      </dsp:nvSpPr>
      <dsp:spPr>
        <a:xfrm>
          <a:off x="6901844" y="604132"/>
          <a:ext cx="91440" cy="342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2565"/>
              </a:lnTo>
              <a:lnTo>
                <a:pt x="137070" y="3425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E6285-60D6-4627-8981-A52A2E85C36A}">
      <dsp:nvSpPr>
        <dsp:cNvPr id="0" name=""/>
        <dsp:cNvSpPr/>
      </dsp:nvSpPr>
      <dsp:spPr>
        <a:xfrm>
          <a:off x="7038915" y="718320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308198"/>
              <a:satOff val="-29848"/>
              <a:lumOff val="110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Actor:</a:t>
          </a:r>
          <a:r>
            <a:rPr lang="en-US" sz="500" b="0" i="0" kern="1200" dirty="0"/>
            <a:t> Traveler</a:t>
          </a:r>
          <a:endParaRPr lang="en-US" sz="500" kern="1200" dirty="0"/>
        </a:p>
      </dsp:txBody>
      <dsp:txXfrm>
        <a:off x="7052293" y="731698"/>
        <a:ext cx="704049" cy="429997"/>
      </dsp:txXfrm>
    </dsp:sp>
    <dsp:sp modelId="{021D1395-5DFB-4411-8B71-8B10BE49126B}">
      <dsp:nvSpPr>
        <dsp:cNvPr id="0" name=""/>
        <dsp:cNvSpPr/>
      </dsp:nvSpPr>
      <dsp:spPr>
        <a:xfrm>
          <a:off x="6901844" y="604132"/>
          <a:ext cx="91440" cy="9135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3507"/>
              </a:lnTo>
              <a:lnTo>
                <a:pt x="137070" y="9135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BBA0C-C79F-4BC4-B732-B46E9E4A767E}">
      <dsp:nvSpPr>
        <dsp:cNvPr id="0" name=""/>
        <dsp:cNvSpPr/>
      </dsp:nvSpPr>
      <dsp:spPr>
        <a:xfrm>
          <a:off x="7038915" y="1289262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362707"/>
              <a:satOff val="-31091"/>
              <a:lumOff val="114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Description:</a:t>
          </a:r>
          <a:r>
            <a:rPr lang="en-US" sz="500" b="0" i="0" kern="1200" dirty="0"/>
            <a:t> The traveler accesses their list of saved favorite destinations.</a:t>
          </a:r>
          <a:endParaRPr lang="en-US" sz="500" kern="1200" dirty="0"/>
        </a:p>
      </dsp:txBody>
      <dsp:txXfrm>
        <a:off x="7052293" y="1302640"/>
        <a:ext cx="704049" cy="429997"/>
      </dsp:txXfrm>
    </dsp:sp>
    <dsp:sp modelId="{EAA5BE4D-443A-454C-B33F-C78FDA504663}">
      <dsp:nvSpPr>
        <dsp:cNvPr id="0" name=""/>
        <dsp:cNvSpPr/>
      </dsp:nvSpPr>
      <dsp:spPr>
        <a:xfrm>
          <a:off x="6901844" y="604132"/>
          <a:ext cx="91440" cy="14844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4448"/>
              </a:lnTo>
              <a:lnTo>
                <a:pt x="137070" y="148444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6141D-444E-43E8-B46D-60118BBEAF61}">
      <dsp:nvSpPr>
        <dsp:cNvPr id="0" name=""/>
        <dsp:cNvSpPr/>
      </dsp:nvSpPr>
      <dsp:spPr>
        <a:xfrm>
          <a:off x="7038915" y="1860204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417215"/>
              <a:satOff val="-32335"/>
              <a:lumOff val="119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Trigger:</a:t>
          </a:r>
          <a:r>
            <a:rPr lang="en-US" sz="500" b="0" i="0" kern="1200"/>
            <a:t> Traveler selects the "Favorites" section in the app.</a:t>
          </a:r>
          <a:endParaRPr lang="en-US" sz="500" kern="1200"/>
        </a:p>
      </dsp:txBody>
      <dsp:txXfrm>
        <a:off x="7052293" y="1873582"/>
        <a:ext cx="704049" cy="429997"/>
      </dsp:txXfrm>
    </dsp:sp>
    <dsp:sp modelId="{35AD55B7-6C29-41B9-A3D8-72722F184510}">
      <dsp:nvSpPr>
        <dsp:cNvPr id="0" name=""/>
        <dsp:cNvSpPr/>
      </dsp:nvSpPr>
      <dsp:spPr>
        <a:xfrm>
          <a:off x="6901844" y="604132"/>
          <a:ext cx="91440" cy="21878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7819"/>
              </a:lnTo>
              <a:lnTo>
                <a:pt x="137070" y="218781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AD12A-6102-47A2-A849-81E63F71591A}">
      <dsp:nvSpPr>
        <dsp:cNvPr id="0" name=""/>
        <dsp:cNvSpPr/>
      </dsp:nvSpPr>
      <dsp:spPr>
        <a:xfrm>
          <a:off x="7038915" y="2431146"/>
          <a:ext cx="730805" cy="7216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471723"/>
              <a:satOff val="-33579"/>
              <a:lumOff val="124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Basic Flow: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/>
            <a:t>Traveler navigates to the "Favorites" section.</a:t>
          </a:r>
          <a:endParaRPr lang="en-US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/>
            <a:t>App displays a list of saved favorite destinations.</a:t>
          </a:r>
          <a:endParaRPr lang="en-US" sz="500" kern="1200"/>
        </a:p>
      </dsp:txBody>
      <dsp:txXfrm>
        <a:off x="7060050" y="2452281"/>
        <a:ext cx="688535" cy="679341"/>
      </dsp:txXfrm>
    </dsp:sp>
    <dsp:sp modelId="{E1176132-D7A2-4EDE-AD06-A34D5D357E8F}">
      <dsp:nvSpPr>
        <dsp:cNvPr id="0" name=""/>
        <dsp:cNvSpPr/>
      </dsp:nvSpPr>
      <dsp:spPr>
        <a:xfrm>
          <a:off x="7998097" y="147378"/>
          <a:ext cx="913507" cy="456753"/>
        </a:xfrm>
        <a:prstGeom prst="roundRect">
          <a:avLst>
            <a:gd name="adj" fmla="val 10000"/>
          </a:avLst>
        </a:prstGeom>
        <a:solidFill>
          <a:schemeClr val="accent2">
            <a:hueOff val="1669316"/>
            <a:satOff val="-38087"/>
            <a:lumOff val="140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Configure App Settings Use Case:</a:t>
          </a:r>
          <a:endParaRPr lang="en-US" sz="500" kern="1200"/>
        </a:p>
      </dsp:txBody>
      <dsp:txXfrm>
        <a:off x="8011475" y="160756"/>
        <a:ext cx="886751" cy="429997"/>
      </dsp:txXfrm>
    </dsp:sp>
    <dsp:sp modelId="{DFA62784-9E52-4C3C-8C27-EA684AF29D4E}">
      <dsp:nvSpPr>
        <dsp:cNvPr id="0" name=""/>
        <dsp:cNvSpPr/>
      </dsp:nvSpPr>
      <dsp:spPr>
        <a:xfrm>
          <a:off x="8043728" y="604132"/>
          <a:ext cx="91440" cy="342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2565"/>
              </a:lnTo>
              <a:lnTo>
                <a:pt x="137070" y="3425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DC3A6B-2035-44D4-A538-0798EE10F2E7}">
      <dsp:nvSpPr>
        <dsp:cNvPr id="0" name=""/>
        <dsp:cNvSpPr/>
      </dsp:nvSpPr>
      <dsp:spPr>
        <a:xfrm>
          <a:off x="8180799" y="718320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26231"/>
              <a:satOff val="-34822"/>
              <a:lumOff val="12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Actor:</a:t>
          </a:r>
          <a:r>
            <a:rPr lang="en-US" sz="500" b="0" i="0" kern="1200" dirty="0"/>
            <a:t> Traveler</a:t>
          </a:r>
          <a:endParaRPr lang="en-US" sz="500" kern="1200" dirty="0"/>
        </a:p>
      </dsp:txBody>
      <dsp:txXfrm>
        <a:off x="8194177" y="731698"/>
        <a:ext cx="704049" cy="429997"/>
      </dsp:txXfrm>
    </dsp:sp>
    <dsp:sp modelId="{3413DB19-B129-4DE1-97E5-65DD99E66F58}">
      <dsp:nvSpPr>
        <dsp:cNvPr id="0" name=""/>
        <dsp:cNvSpPr/>
      </dsp:nvSpPr>
      <dsp:spPr>
        <a:xfrm>
          <a:off x="8043728" y="604132"/>
          <a:ext cx="91440" cy="9135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3507"/>
              </a:lnTo>
              <a:lnTo>
                <a:pt x="137070" y="9135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FB8088-8C11-4968-92EB-1E2E11BC9E99}">
      <dsp:nvSpPr>
        <dsp:cNvPr id="0" name=""/>
        <dsp:cNvSpPr/>
      </dsp:nvSpPr>
      <dsp:spPr>
        <a:xfrm>
          <a:off x="8180799" y="1289262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80740"/>
              <a:satOff val="-36066"/>
              <a:lumOff val="133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Description:</a:t>
          </a:r>
          <a:r>
            <a:rPr lang="en-US" sz="500" b="0" i="0" kern="1200" dirty="0"/>
            <a:t> The traveler configures app settings, such as language and home currency.</a:t>
          </a:r>
          <a:endParaRPr lang="en-US" sz="500" kern="1200" dirty="0"/>
        </a:p>
      </dsp:txBody>
      <dsp:txXfrm>
        <a:off x="8194177" y="1302640"/>
        <a:ext cx="704049" cy="429997"/>
      </dsp:txXfrm>
    </dsp:sp>
    <dsp:sp modelId="{B61BF0F7-3458-428F-964D-CF24E93068AD}">
      <dsp:nvSpPr>
        <dsp:cNvPr id="0" name=""/>
        <dsp:cNvSpPr/>
      </dsp:nvSpPr>
      <dsp:spPr>
        <a:xfrm>
          <a:off x="8043728" y="604132"/>
          <a:ext cx="91440" cy="14844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4448"/>
              </a:lnTo>
              <a:lnTo>
                <a:pt x="137070" y="148444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208BC5-5DF6-4FD5-8921-B631324B352D}">
      <dsp:nvSpPr>
        <dsp:cNvPr id="0" name=""/>
        <dsp:cNvSpPr/>
      </dsp:nvSpPr>
      <dsp:spPr>
        <a:xfrm>
          <a:off x="8180799" y="1860204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635248"/>
              <a:satOff val="-37310"/>
              <a:lumOff val="137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Trigger:</a:t>
          </a:r>
          <a:r>
            <a:rPr lang="en-US" sz="500" b="0" i="0" kern="1200" dirty="0"/>
            <a:t> Traveler accesses the app settings.</a:t>
          </a:r>
          <a:endParaRPr lang="en-US" sz="500" kern="1200" dirty="0"/>
        </a:p>
      </dsp:txBody>
      <dsp:txXfrm>
        <a:off x="8194177" y="1873582"/>
        <a:ext cx="704049" cy="429997"/>
      </dsp:txXfrm>
    </dsp:sp>
    <dsp:sp modelId="{9066B1E8-FAE2-4500-97B4-C8F59C059103}">
      <dsp:nvSpPr>
        <dsp:cNvPr id="0" name=""/>
        <dsp:cNvSpPr/>
      </dsp:nvSpPr>
      <dsp:spPr>
        <a:xfrm>
          <a:off x="8043728" y="604132"/>
          <a:ext cx="91440" cy="21609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0926"/>
              </a:lnTo>
              <a:lnTo>
                <a:pt x="137070" y="216092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649975-B7E3-47C4-AFBE-C9EE256A93C4}">
      <dsp:nvSpPr>
        <dsp:cNvPr id="0" name=""/>
        <dsp:cNvSpPr/>
      </dsp:nvSpPr>
      <dsp:spPr>
        <a:xfrm>
          <a:off x="8180799" y="2431146"/>
          <a:ext cx="730805" cy="6678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689756"/>
              <a:satOff val="-38553"/>
              <a:lumOff val="142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Basic Flow: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/>
            <a:t>Traveler opens the settings menu.</a:t>
          </a:r>
          <a:endParaRPr lang="en-US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/>
            <a:t>App displays options to set language preferences and home currency.</a:t>
          </a:r>
          <a:endParaRPr lang="en-US" sz="500" kern="1200" dirty="0"/>
        </a:p>
      </dsp:txBody>
      <dsp:txXfrm>
        <a:off x="8200359" y="2450706"/>
        <a:ext cx="691685" cy="628703"/>
      </dsp:txXfrm>
    </dsp:sp>
    <dsp:sp modelId="{7B6E171D-FA2E-436B-8FF6-A3279F0E24E0}">
      <dsp:nvSpPr>
        <dsp:cNvPr id="0" name=""/>
        <dsp:cNvSpPr/>
      </dsp:nvSpPr>
      <dsp:spPr>
        <a:xfrm>
          <a:off x="9139981" y="147378"/>
          <a:ext cx="913507" cy="456753"/>
        </a:xfrm>
        <a:prstGeom prst="roundRect">
          <a:avLst>
            <a:gd name="adj" fmla="val 10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Provide Feedback Use Case:</a:t>
          </a:r>
          <a:endParaRPr lang="en-US" sz="500" kern="1200" dirty="0"/>
        </a:p>
      </dsp:txBody>
      <dsp:txXfrm>
        <a:off x="9153359" y="160756"/>
        <a:ext cx="886751" cy="429997"/>
      </dsp:txXfrm>
    </dsp:sp>
    <dsp:sp modelId="{A2242C10-F829-4D1B-851C-13672F53A1D8}">
      <dsp:nvSpPr>
        <dsp:cNvPr id="0" name=""/>
        <dsp:cNvSpPr/>
      </dsp:nvSpPr>
      <dsp:spPr>
        <a:xfrm>
          <a:off x="9185612" y="604132"/>
          <a:ext cx="91440" cy="342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2565"/>
              </a:lnTo>
              <a:lnTo>
                <a:pt x="137070" y="3425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85AFC-D6C1-4DE9-8B2E-CB982900F471}">
      <dsp:nvSpPr>
        <dsp:cNvPr id="0" name=""/>
        <dsp:cNvSpPr/>
      </dsp:nvSpPr>
      <dsp:spPr>
        <a:xfrm>
          <a:off x="9322683" y="718320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744264"/>
              <a:satOff val="-39797"/>
              <a:lumOff val="147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 dirty="0"/>
            <a:t>Actor:</a:t>
          </a:r>
          <a:r>
            <a:rPr lang="en-US" sz="500" b="0" i="0" kern="1200" dirty="0"/>
            <a:t> Traveler</a:t>
          </a:r>
          <a:endParaRPr lang="en-US" sz="500" kern="1200" dirty="0"/>
        </a:p>
      </dsp:txBody>
      <dsp:txXfrm>
        <a:off x="9336061" y="731698"/>
        <a:ext cx="704049" cy="429997"/>
      </dsp:txXfrm>
    </dsp:sp>
    <dsp:sp modelId="{CCE71F40-0C24-4863-9BD2-D819251E0748}">
      <dsp:nvSpPr>
        <dsp:cNvPr id="0" name=""/>
        <dsp:cNvSpPr/>
      </dsp:nvSpPr>
      <dsp:spPr>
        <a:xfrm>
          <a:off x="9185612" y="604132"/>
          <a:ext cx="91440" cy="9135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3507"/>
              </a:lnTo>
              <a:lnTo>
                <a:pt x="137070" y="9135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ACEB6-B2FF-4842-A080-6E292306104E}">
      <dsp:nvSpPr>
        <dsp:cNvPr id="0" name=""/>
        <dsp:cNvSpPr/>
      </dsp:nvSpPr>
      <dsp:spPr>
        <a:xfrm>
          <a:off x="9322683" y="1289262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798773"/>
              <a:satOff val="-41041"/>
              <a:lumOff val="151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Description:</a:t>
          </a:r>
          <a:r>
            <a:rPr lang="en-US" sz="500" b="0" i="0" kern="1200"/>
            <a:t> The traveler provides feedback or reports issues to the app's support team.</a:t>
          </a:r>
          <a:endParaRPr lang="en-US" sz="500" kern="1200"/>
        </a:p>
      </dsp:txBody>
      <dsp:txXfrm>
        <a:off x="9336061" y="1302640"/>
        <a:ext cx="704049" cy="429997"/>
      </dsp:txXfrm>
    </dsp:sp>
    <dsp:sp modelId="{A3C7573E-9C2C-4DC8-87F4-17BCF553B42D}">
      <dsp:nvSpPr>
        <dsp:cNvPr id="0" name=""/>
        <dsp:cNvSpPr/>
      </dsp:nvSpPr>
      <dsp:spPr>
        <a:xfrm>
          <a:off x="9185612" y="604132"/>
          <a:ext cx="91440" cy="14844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4448"/>
              </a:lnTo>
              <a:lnTo>
                <a:pt x="137070" y="148444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E159C-83CB-4F90-9470-1715FB71B84F}">
      <dsp:nvSpPr>
        <dsp:cNvPr id="0" name=""/>
        <dsp:cNvSpPr/>
      </dsp:nvSpPr>
      <dsp:spPr>
        <a:xfrm>
          <a:off x="9322683" y="1860204"/>
          <a:ext cx="730805" cy="456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853281"/>
              <a:satOff val="-42284"/>
              <a:lumOff val="156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Trigger:</a:t>
          </a:r>
          <a:r>
            <a:rPr lang="en-US" sz="500" b="0" i="0" kern="1200"/>
            <a:t> Traveler accesses the feedback and support section.</a:t>
          </a:r>
          <a:endParaRPr lang="en-US" sz="500" kern="1200"/>
        </a:p>
      </dsp:txBody>
      <dsp:txXfrm>
        <a:off x="9336061" y="1873582"/>
        <a:ext cx="704049" cy="429997"/>
      </dsp:txXfrm>
    </dsp:sp>
    <dsp:sp modelId="{47A15224-C69D-4591-B314-B596C92C87D3}">
      <dsp:nvSpPr>
        <dsp:cNvPr id="0" name=""/>
        <dsp:cNvSpPr/>
      </dsp:nvSpPr>
      <dsp:spPr>
        <a:xfrm>
          <a:off x="9185612" y="604132"/>
          <a:ext cx="91440" cy="22864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6430"/>
              </a:lnTo>
              <a:lnTo>
                <a:pt x="137070" y="228643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0335F-8EA8-47AA-9B62-97B34D99C7D2}">
      <dsp:nvSpPr>
        <dsp:cNvPr id="0" name=""/>
        <dsp:cNvSpPr/>
      </dsp:nvSpPr>
      <dsp:spPr>
        <a:xfrm>
          <a:off x="9322683" y="2431146"/>
          <a:ext cx="730805" cy="9188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6350" rIns="9525" bIns="63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i="0" kern="1200"/>
            <a:t>Basic Flow: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/>
            <a:t>Traveler opens the feedback and support section.</a:t>
          </a:r>
          <a:endParaRPr lang="en-US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b="0" i="0" kern="1200" dirty="0"/>
            <a:t>App provides options to submit feedback or contact customer support.</a:t>
          </a:r>
          <a:endParaRPr lang="en-US" sz="500" kern="1200" dirty="0"/>
        </a:p>
      </dsp:txBody>
      <dsp:txXfrm>
        <a:off x="9344088" y="2452551"/>
        <a:ext cx="687995" cy="8760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F7C59-0F16-4B4E-B2EF-B75CD0C73710}">
      <dsp:nvSpPr>
        <dsp:cNvPr id="0" name=""/>
        <dsp:cNvSpPr/>
      </dsp:nvSpPr>
      <dsp:spPr>
        <a:xfrm>
          <a:off x="3372209" y="3014762"/>
          <a:ext cx="4177128" cy="645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840"/>
              </a:lnTo>
              <a:lnTo>
                <a:pt x="4177128" y="524840"/>
              </a:lnTo>
              <a:lnTo>
                <a:pt x="4177128" y="645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DB7A39-3DD4-47BD-8FB9-AEEFC58CF3D1}">
      <dsp:nvSpPr>
        <dsp:cNvPr id="0" name=""/>
        <dsp:cNvSpPr/>
      </dsp:nvSpPr>
      <dsp:spPr>
        <a:xfrm>
          <a:off x="3372209" y="3014762"/>
          <a:ext cx="2782993" cy="645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840"/>
              </a:lnTo>
              <a:lnTo>
                <a:pt x="2782993" y="524840"/>
              </a:lnTo>
              <a:lnTo>
                <a:pt x="2782993" y="645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C199B-EF6F-47F6-A332-D9C8DE844069}">
      <dsp:nvSpPr>
        <dsp:cNvPr id="0" name=""/>
        <dsp:cNvSpPr/>
      </dsp:nvSpPr>
      <dsp:spPr>
        <a:xfrm>
          <a:off x="3372209" y="3014762"/>
          <a:ext cx="1388858" cy="645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840"/>
              </a:lnTo>
              <a:lnTo>
                <a:pt x="1388858" y="524840"/>
              </a:lnTo>
              <a:lnTo>
                <a:pt x="1388858" y="645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AE005-4A41-4EAE-B80B-450C5A9CFEAB}">
      <dsp:nvSpPr>
        <dsp:cNvPr id="0" name=""/>
        <dsp:cNvSpPr/>
      </dsp:nvSpPr>
      <dsp:spPr>
        <a:xfrm>
          <a:off x="3321212" y="3014762"/>
          <a:ext cx="91440" cy="645818"/>
        </a:xfrm>
        <a:custGeom>
          <a:avLst/>
          <a:gdLst/>
          <a:ahLst/>
          <a:cxnLst/>
          <a:rect l="0" t="0" r="0" b="0"/>
          <a:pathLst>
            <a:path>
              <a:moveTo>
                <a:pt x="50996" y="0"/>
              </a:moveTo>
              <a:lnTo>
                <a:pt x="50996" y="524840"/>
              </a:lnTo>
              <a:lnTo>
                <a:pt x="45720" y="524840"/>
              </a:lnTo>
              <a:lnTo>
                <a:pt x="45720" y="645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EB1CC-C482-4A95-AF0F-19ABFDFA7088}">
      <dsp:nvSpPr>
        <dsp:cNvPr id="0" name=""/>
        <dsp:cNvSpPr/>
      </dsp:nvSpPr>
      <dsp:spPr>
        <a:xfrm>
          <a:off x="1972797" y="3014762"/>
          <a:ext cx="1399412" cy="645818"/>
        </a:xfrm>
        <a:custGeom>
          <a:avLst/>
          <a:gdLst/>
          <a:ahLst/>
          <a:cxnLst/>
          <a:rect l="0" t="0" r="0" b="0"/>
          <a:pathLst>
            <a:path>
              <a:moveTo>
                <a:pt x="1399412" y="0"/>
              </a:moveTo>
              <a:lnTo>
                <a:pt x="1399412" y="524840"/>
              </a:lnTo>
              <a:lnTo>
                <a:pt x="0" y="524840"/>
              </a:lnTo>
              <a:lnTo>
                <a:pt x="0" y="645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8BEED-21DA-493A-A57A-22905D5246F3}">
      <dsp:nvSpPr>
        <dsp:cNvPr id="0" name=""/>
        <dsp:cNvSpPr/>
      </dsp:nvSpPr>
      <dsp:spPr>
        <a:xfrm>
          <a:off x="578662" y="3014762"/>
          <a:ext cx="2793547" cy="645818"/>
        </a:xfrm>
        <a:custGeom>
          <a:avLst/>
          <a:gdLst/>
          <a:ahLst/>
          <a:cxnLst/>
          <a:rect l="0" t="0" r="0" b="0"/>
          <a:pathLst>
            <a:path>
              <a:moveTo>
                <a:pt x="2793547" y="0"/>
              </a:moveTo>
              <a:lnTo>
                <a:pt x="2793547" y="524840"/>
              </a:lnTo>
              <a:lnTo>
                <a:pt x="0" y="524840"/>
              </a:lnTo>
              <a:lnTo>
                <a:pt x="0" y="645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62239-75F2-4F96-B14D-49C0916BB5E0}">
      <dsp:nvSpPr>
        <dsp:cNvPr id="0" name=""/>
        <dsp:cNvSpPr/>
      </dsp:nvSpPr>
      <dsp:spPr>
        <a:xfrm>
          <a:off x="2487976" y="1162705"/>
          <a:ext cx="1809541" cy="73112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86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i="0" kern="1200" dirty="0"/>
            <a:t>Splash Screen Activity</a:t>
          </a:r>
          <a:endParaRPr lang="en-IN" sz="900" kern="1200" dirty="0"/>
        </a:p>
      </dsp:txBody>
      <dsp:txXfrm>
        <a:off x="2487976" y="1162705"/>
        <a:ext cx="1809541" cy="731120"/>
      </dsp:txXfrm>
    </dsp:sp>
    <dsp:sp modelId="{85FFD292-02F4-4541-B0E7-591FE500918C}">
      <dsp:nvSpPr>
        <dsp:cNvPr id="0" name=""/>
        <dsp:cNvSpPr/>
      </dsp:nvSpPr>
      <dsp:spPr>
        <a:xfrm>
          <a:off x="2534514" y="1222862"/>
          <a:ext cx="415554" cy="59556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5F69620-0BFA-4B08-90C7-A7BCA674BC5F}">
      <dsp:nvSpPr>
        <dsp:cNvPr id="0" name=""/>
        <dsp:cNvSpPr/>
      </dsp:nvSpPr>
      <dsp:spPr>
        <a:xfrm>
          <a:off x="2460842" y="2130442"/>
          <a:ext cx="1822733" cy="884319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86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i="0" kern="1200" dirty="0"/>
            <a:t>Home Activity</a:t>
          </a:r>
          <a:endParaRPr lang="en-IN" sz="900" kern="1200" dirty="0"/>
        </a:p>
      </dsp:txBody>
      <dsp:txXfrm>
        <a:off x="2460842" y="2130442"/>
        <a:ext cx="1822733" cy="884319"/>
      </dsp:txXfrm>
    </dsp:sp>
    <dsp:sp modelId="{D06A9A05-39FE-4ADA-AE36-73E3DDC06D95}">
      <dsp:nvSpPr>
        <dsp:cNvPr id="0" name=""/>
        <dsp:cNvSpPr/>
      </dsp:nvSpPr>
      <dsp:spPr>
        <a:xfrm>
          <a:off x="2520664" y="2244748"/>
          <a:ext cx="490364" cy="670954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382CE35-555F-4D22-9867-2015939C5123}">
      <dsp:nvSpPr>
        <dsp:cNvPr id="0" name=""/>
        <dsp:cNvSpPr/>
      </dsp:nvSpPr>
      <dsp:spPr>
        <a:xfrm>
          <a:off x="2573" y="3660580"/>
          <a:ext cx="1152177" cy="5760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86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i="0" kern="1200" dirty="0"/>
            <a:t>Search Results Activity</a:t>
          </a:r>
          <a:endParaRPr lang="en-IN" sz="900" kern="1200" dirty="0"/>
        </a:p>
      </dsp:txBody>
      <dsp:txXfrm>
        <a:off x="2573" y="3660580"/>
        <a:ext cx="1152177" cy="576088"/>
      </dsp:txXfrm>
    </dsp:sp>
    <dsp:sp modelId="{BEFE1B0A-B4B9-4D5D-85CF-E9510A6968B6}">
      <dsp:nvSpPr>
        <dsp:cNvPr id="0" name=""/>
        <dsp:cNvSpPr/>
      </dsp:nvSpPr>
      <dsp:spPr>
        <a:xfrm>
          <a:off x="60182" y="3718189"/>
          <a:ext cx="345653" cy="460871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BBE2EE2-7ED8-45D3-9674-D633607D7887}">
      <dsp:nvSpPr>
        <dsp:cNvPr id="0" name=""/>
        <dsp:cNvSpPr/>
      </dsp:nvSpPr>
      <dsp:spPr>
        <a:xfrm>
          <a:off x="1396708" y="3660580"/>
          <a:ext cx="1152177" cy="5760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86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i="0" kern="1200" dirty="0"/>
            <a:t>Destination Details Activity</a:t>
          </a:r>
          <a:endParaRPr lang="en-IN" sz="900" kern="1200" dirty="0"/>
        </a:p>
      </dsp:txBody>
      <dsp:txXfrm>
        <a:off x="1396708" y="3660580"/>
        <a:ext cx="1152177" cy="576088"/>
      </dsp:txXfrm>
    </dsp:sp>
    <dsp:sp modelId="{E117F437-7F22-4A34-9874-EF839CCB13CB}">
      <dsp:nvSpPr>
        <dsp:cNvPr id="0" name=""/>
        <dsp:cNvSpPr/>
      </dsp:nvSpPr>
      <dsp:spPr>
        <a:xfrm>
          <a:off x="1454317" y="3718189"/>
          <a:ext cx="345653" cy="46087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404FF7A-928E-4B35-91AA-D0EC2986DBDD}">
      <dsp:nvSpPr>
        <dsp:cNvPr id="0" name=""/>
        <dsp:cNvSpPr/>
      </dsp:nvSpPr>
      <dsp:spPr>
        <a:xfrm>
          <a:off x="2790843" y="3660580"/>
          <a:ext cx="1152177" cy="5760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86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i="0" kern="1200" dirty="0"/>
            <a:t>Weather Activity</a:t>
          </a:r>
          <a:endParaRPr lang="en-IN" sz="900" kern="1200" dirty="0"/>
        </a:p>
      </dsp:txBody>
      <dsp:txXfrm>
        <a:off x="2790843" y="3660580"/>
        <a:ext cx="1152177" cy="576088"/>
      </dsp:txXfrm>
    </dsp:sp>
    <dsp:sp modelId="{62629CEF-3976-4C62-899C-05AAB109F81D}">
      <dsp:nvSpPr>
        <dsp:cNvPr id="0" name=""/>
        <dsp:cNvSpPr/>
      </dsp:nvSpPr>
      <dsp:spPr>
        <a:xfrm>
          <a:off x="2848452" y="3718189"/>
          <a:ext cx="345653" cy="460871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l="-50000" r="-50000"/>
          </a:stretch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4ED8EEF-37F0-42D1-9F7C-18B35CB453D1}">
      <dsp:nvSpPr>
        <dsp:cNvPr id="0" name=""/>
        <dsp:cNvSpPr/>
      </dsp:nvSpPr>
      <dsp:spPr>
        <a:xfrm>
          <a:off x="4184978" y="3660580"/>
          <a:ext cx="1152177" cy="5760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86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i="0" kern="1200" dirty="0"/>
            <a:t>Currency Conversion Activity</a:t>
          </a:r>
          <a:endParaRPr lang="en-IN" sz="900" kern="1200" dirty="0"/>
        </a:p>
      </dsp:txBody>
      <dsp:txXfrm>
        <a:off x="4184978" y="3660580"/>
        <a:ext cx="1152177" cy="576088"/>
      </dsp:txXfrm>
    </dsp:sp>
    <dsp:sp modelId="{2B30C5AE-57BA-4A83-B811-CE5FE678BDBE}">
      <dsp:nvSpPr>
        <dsp:cNvPr id="0" name=""/>
        <dsp:cNvSpPr/>
      </dsp:nvSpPr>
      <dsp:spPr>
        <a:xfrm>
          <a:off x="4242587" y="3718189"/>
          <a:ext cx="345653" cy="460871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668B712-9DB1-48A3-BD33-A8B2987383A4}">
      <dsp:nvSpPr>
        <dsp:cNvPr id="0" name=""/>
        <dsp:cNvSpPr/>
      </dsp:nvSpPr>
      <dsp:spPr>
        <a:xfrm>
          <a:off x="5579113" y="3660580"/>
          <a:ext cx="1152177" cy="5760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86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i="0" kern="1200" dirty="0"/>
            <a:t>Favourites Activity</a:t>
          </a:r>
          <a:endParaRPr lang="en-IN" sz="900" kern="1200" dirty="0"/>
        </a:p>
      </dsp:txBody>
      <dsp:txXfrm>
        <a:off x="5579113" y="3660580"/>
        <a:ext cx="1152177" cy="576088"/>
      </dsp:txXfrm>
    </dsp:sp>
    <dsp:sp modelId="{7BAA9462-2125-41CC-92C9-261ABEE9E7D9}">
      <dsp:nvSpPr>
        <dsp:cNvPr id="0" name=""/>
        <dsp:cNvSpPr/>
      </dsp:nvSpPr>
      <dsp:spPr>
        <a:xfrm>
          <a:off x="5636722" y="3718189"/>
          <a:ext cx="345653" cy="460871"/>
        </a:xfrm>
        <a:prstGeom prst="rect">
          <a:avLst/>
        </a:prstGeom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F831873-B6F5-43DD-84F2-CBD57AEAA221}">
      <dsp:nvSpPr>
        <dsp:cNvPr id="0" name=""/>
        <dsp:cNvSpPr/>
      </dsp:nvSpPr>
      <dsp:spPr>
        <a:xfrm>
          <a:off x="6973248" y="3660580"/>
          <a:ext cx="1152177" cy="576088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86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i="0" kern="1200" dirty="0"/>
            <a:t>Feedback Activity</a:t>
          </a:r>
          <a:endParaRPr lang="en-IN" sz="900" kern="1200" dirty="0"/>
        </a:p>
      </dsp:txBody>
      <dsp:txXfrm>
        <a:off x="6973248" y="3660580"/>
        <a:ext cx="1152177" cy="576088"/>
      </dsp:txXfrm>
    </dsp:sp>
    <dsp:sp modelId="{FD4ECEB4-B291-427C-A56A-2EADCB230AF0}">
      <dsp:nvSpPr>
        <dsp:cNvPr id="0" name=""/>
        <dsp:cNvSpPr/>
      </dsp:nvSpPr>
      <dsp:spPr>
        <a:xfrm>
          <a:off x="7030857" y="3718189"/>
          <a:ext cx="345653" cy="460871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FCADC-DAD8-4977-9D9A-2BD043D19064}" type="datetimeFigureOut">
              <a:rPr lang="en-IN" smtClean="0"/>
              <a:t>06-10-2023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A6D1B-987A-4DAD-B570-871CBAB52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595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1C847-A644-4797-80B1-6E25D8C7B72A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4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A933-13E6-41CC-996D-7883584994B4}" type="datetime1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4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8FF9-4823-45BB-8FBB-4FDA620D9215}" type="datetime1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6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D634-2F30-4144-89E6-DF6881945AA8}" type="datetime1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7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7DDAE02-85AD-4664-9515-32E90D3CBE69}" type="datetime1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6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A9E3-3893-4E3F-AB00-028077C11DE6}" type="datetime1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6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A095-E8C4-47E5-9659-84EB3D1325C3}" type="datetime1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8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262-C092-4DDA-AAEA-000F4C0B78F4}" type="datetime1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1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F3-2895-40C4-9560-B1EA1F6753E8}" type="datetime1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39DB-1497-4250-A969-0268B24EC304}" type="datetime1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0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B2EE-E6D4-41E6-931B-B1B88353F9B4}" type="datetime1">
              <a:rPr lang="en-US" smtClean="0"/>
              <a:t>10/6/2023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8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D3A12A2-3B5B-475B-B4D4-AA6D851AF908}" type="datetime1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1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notebook with a pen and a pencil on top of it&#10;&#10;Description automatically generated">
            <a:extLst>
              <a:ext uri="{FF2B5EF4-FFF2-40B4-BE49-F238E27FC236}">
                <a16:creationId xmlns:a16="http://schemas.microsoft.com/office/drawing/2014/main" id="{B7ACED69-9F92-2110-FB33-CA034723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8" b="20163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9BBD2-4EBE-6006-4758-422686EA5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032" y="2019466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Travel APP</a:t>
            </a:r>
            <a:endParaRPr lang="en-IN" dirty="0"/>
          </a:p>
        </p:txBody>
      </p:sp>
      <p:sp>
        <p:nvSpPr>
          <p:cNvPr id="74" name="Content Placeholder 21">
            <a:extLst>
              <a:ext uri="{FF2B5EF4-FFF2-40B4-BE49-F238E27FC236}">
                <a16:creationId xmlns:a16="http://schemas.microsoft.com/office/drawing/2014/main" id="{9C9D2F5B-4F5A-D5BF-53D9-251D2464A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280" y="3786607"/>
            <a:ext cx="4433661" cy="211118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+mj-lt"/>
              </a:rPr>
              <a:t>A travel application is a software platform designed to assist users in planning, organizing, and enhancing their travel experiences. Here is a short point-by-point description of the key features and functionalities typically found in a travel application.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~Sandeep Subbiah Selvakumar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11CA6-78DE-F2F3-F4B8-6D25A418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34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03F5CA-2E6E-29DC-E93B-393AEAB7E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839670"/>
              </p:ext>
            </p:extLst>
          </p:nvPr>
        </p:nvGraphicFramePr>
        <p:xfrm>
          <a:off x="1309512" y="-119162"/>
          <a:ext cx="8128000" cy="677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8221FD3-721F-582D-D2E6-80C27C7B3F5D}"/>
              </a:ext>
            </a:extLst>
          </p:cNvPr>
          <p:cNvSpPr txBox="1"/>
          <p:nvPr/>
        </p:nvSpPr>
        <p:spPr>
          <a:xfrm>
            <a:off x="438008" y="594360"/>
            <a:ext cx="203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ACTIVITIES</a:t>
            </a:r>
            <a:endParaRPr lang="en-IN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CC3A7-E7FD-DB69-5931-44DB741C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42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A65C-3054-AB83-C72F-EA2CF0CC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49721"/>
          </a:xfrm>
        </p:spPr>
        <p:txBody>
          <a:bodyPr/>
          <a:lstStyle/>
          <a:p>
            <a:r>
              <a:rPr lang="en-US" dirty="0"/>
              <a:t>Login, Sign UP and Reset password</a:t>
            </a:r>
            <a:endParaRPr lang="en-IN" dirty="0"/>
          </a:p>
        </p:txBody>
      </p:sp>
      <p:pic>
        <p:nvPicPr>
          <p:cNvPr id="5" name="Content Placeholder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BBC0CABE-BF62-D904-BCCC-D8981B4A4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88" y="1302131"/>
            <a:ext cx="2293819" cy="4610500"/>
          </a:xfrm>
        </p:spPr>
      </p:pic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CBD77F9C-E853-6E8D-DF27-D1FCAB3F2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60" y="2088375"/>
            <a:ext cx="2232853" cy="454953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3A342A-2610-5E3F-0068-B904B01D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5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8755A-848D-B934-A94E-48D8B1FA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361" y="2246757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 dirty="0"/>
              <a:t>Splash Screen</a:t>
            </a:r>
            <a:endParaRPr lang="en-IN" sz="48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cell phone with hot air balloons in the sky&#10;&#10;Description automatically generated">
            <a:extLst>
              <a:ext uri="{FF2B5EF4-FFF2-40B4-BE49-F238E27FC236}">
                <a16:creationId xmlns:a16="http://schemas.microsoft.com/office/drawing/2014/main" id="{58CD6FBC-12D5-A63C-668D-684F952EA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57" y="1287596"/>
            <a:ext cx="2405552" cy="437373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F41F1-C1F0-823D-684B-2DA34811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43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1807E-740E-1ABA-E00C-1F288211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484632"/>
            <a:ext cx="10280523" cy="810768"/>
          </a:xfrm>
        </p:spPr>
        <p:txBody>
          <a:bodyPr>
            <a:normAutofit fontScale="90000"/>
          </a:bodyPr>
          <a:lstStyle/>
          <a:p>
            <a:r>
              <a:rPr lang="en-US" dirty="0"/>
              <a:t>Landing and Setting page</a:t>
            </a:r>
            <a:endParaRPr lang="en-IN" dirty="0"/>
          </a:p>
        </p:txBody>
      </p:sp>
      <p:pic>
        <p:nvPicPr>
          <p:cNvPr id="5" name="Content Placeholder 4" descr="A screen shot of a phone&#10;&#10;Description automatically generated">
            <a:extLst>
              <a:ext uri="{FF2B5EF4-FFF2-40B4-BE49-F238E27FC236}">
                <a16:creationId xmlns:a16="http://schemas.microsoft.com/office/drawing/2014/main" id="{3A697D54-CC52-58E1-E7EA-CE4D4EBA2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38" y="1841847"/>
            <a:ext cx="2461473" cy="4531521"/>
          </a:xfrm>
        </p:spPr>
      </p:pic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E67F088D-2F59-8591-D9BE-D4E481C8B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8" y="1135181"/>
            <a:ext cx="2461473" cy="458763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2874EB-12E0-BAE1-732A-3F5EDF32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7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F04D-E5C1-CA80-87BF-F99C5E74C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50698"/>
            <a:ext cx="9699498" cy="467868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Locations and Payment</a:t>
            </a:r>
            <a:endParaRPr lang="en-IN" dirty="0"/>
          </a:p>
        </p:txBody>
      </p:sp>
      <p:pic>
        <p:nvPicPr>
          <p:cNvPr id="5" name="Content Placeholder 4" descr="A screen shot of a phone&#10;&#10;Description automatically generated">
            <a:extLst>
              <a:ext uri="{FF2B5EF4-FFF2-40B4-BE49-F238E27FC236}">
                <a16:creationId xmlns:a16="http://schemas.microsoft.com/office/drawing/2014/main" id="{CA257FA8-5E48-F3BF-4746-BE2AD6566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9" y="1785730"/>
            <a:ext cx="2655639" cy="4580016"/>
          </a:xfrm>
        </p:spPr>
      </p:pic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061C9EB3-79B2-9EF8-639E-77002E71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7" y="1204705"/>
            <a:ext cx="2491956" cy="4587638"/>
          </a:xfrm>
          <a:prstGeom prst="rect">
            <a:avLst/>
          </a:prstGeom>
        </p:spPr>
      </p:pic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4AA4E062-0F68-D735-85C4-BD337C082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52" y="718566"/>
            <a:ext cx="2636748" cy="4580017"/>
          </a:xfrm>
          <a:prstGeom prst="rect">
            <a:avLst/>
          </a:prstGeom>
        </p:spPr>
      </p:pic>
      <p:pic>
        <p:nvPicPr>
          <p:cNvPr id="11" name="Picture 10" descr="A screen shot of a phone&#10;&#10;Description automatically generated">
            <a:extLst>
              <a:ext uri="{FF2B5EF4-FFF2-40B4-BE49-F238E27FC236}">
                <a16:creationId xmlns:a16="http://schemas.microsoft.com/office/drawing/2014/main" id="{9FC7A12D-7AA2-6583-F492-8642A100B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68" y="250698"/>
            <a:ext cx="2560542" cy="458763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7E5B7BC-E049-D13C-A6F8-75FD902C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0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E5ED-E470-74FA-47C0-A1E22629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326239"/>
          </a:xfrm>
        </p:spPr>
        <p:txBody>
          <a:bodyPr>
            <a:normAutofit/>
          </a:bodyPr>
          <a:lstStyle/>
          <a:p>
            <a:r>
              <a:rPr lang="en-US" sz="4800" dirty="0"/>
              <a:t>Home</a:t>
            </a:r>
            <a:endParaRPr lang="en-IN" sz="48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6448C33-66C1-5B3F-C28A-94A37AD34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1825572"/>
            <a:ext cx="6743845" cy="4547795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User Profile Creation</a:t>
            </a:r>
            <a:r>
              <a:rPr lang="en-US" sz="1100" b="0" i="0" dirty="0">
                <a:effectLst/>
                <a:latin typeface="+mj-lt"/>
              </a:rPr>
              <a:t>: Users can create personal profiles, including preferences, travel history, and contact information.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Search and Booking</a:t>
            </a:r>
            <a:r>
              <a:rPr lang="en-US" sz="1100" b="0" i="0" dirty="0">
                <a:effectLst/>
                <a:latin typeface="+mj-lt"/>
              </a:rPr>
              <a:t>: Users can search for flights, hotels, rental cars, and other travel services based on their destination, dates, and budget. They can also make bookings directly through the app.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Itinerary Planning</a:t>
            </a:r>
            <a:r>
              <a:rPr lang="en-US" sz="1100" b="0" i="0" dirty="0">
                <a:effectLst/>
                <a:latin typeface="+mj-lt"/>
              </a:rPr>
              <a:t>: Users can create, customize, and manage their travel itineraries, including adding activities, attractions, and restaurant reservations.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Real-Time Alerts</a:t>
            </a:r>
            <a:r>
              <a:rPr lang="en-US" sz="1100" b="0" i="0" dirty="0">
                <a:effectLst/>
                <a:latin typeface="+mj-lt"/>
              </a:rPr>
              <a:t>: The app provides real-time updates on flight delays, gate changes, and other travel-related notifications.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Maps and Navigation</a:t>
            </a:r>
            <a:r>
              <a:rPr lang="en-US" sz="1100" b="0" i="0" dirty="0">
                <a:effectLst/>
                <a:latin typeface="+mj-lt"/>
              </a:rPr>
              <a:t>: Integrated maps with GPS functionality help users navigate their destination, locate points of interest, and get directions.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Reviews and Ratings</a:t>
            </a:r>
            <a:r>
              <a:rPr lang="en-US" sz="1100" b="0" i="0" dirty="0">
                <a:effectLst/>
                <a:latin typeface="+mj-lt"/>
              </a:rPr>
              <a:t>: Access to user-generated reviews and ratings for hotels, restaurants, and attractions helps users make informed decisions.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Local Recommendations</a:t>
            </a:r>
            <a:r>
              <a:rPr lang="en-US" sz="1100" b="0" i="0" dirty="0">
                <a:effectLst/>
                <a:latin typeface="+mj-lt"/>
              </a:rPr>
              <a:t>: The app suggests local experiences, hidden gems, and popular places based on user preferences and location.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Travel Documents and Reminders</a:t>
            </a:r>
            <a:r>
              <a:rPr lang="en-US" sz="1100" b="0" i="0" dirty="0">
                <a:effectLst/>
                <a:latin typeface="+mj-lt"/>
              </a:rPr>
              <a:t>: Users can store digital copies of passports, tickets, and other important documents. The app can also send reminders for visa renewals, flight check-ins, and more.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Social Sharing</a:t>
            </a:r>
            <a:r>
              <a:rPr lang="en-US" sz="1100" b="0" i="0" dirty="0">
                <a:effectLst/>
                <a:latin typeface="+mj-lt"/>
              </a:rPr>
              <a:t>: Share travel plans, photos, and experiences with friends and family through social media integration.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Feedback and Support</a:t>
            </a:r>
            <a:r>
              <a:rPr lang="en-US" sz="1100" b="0" i="0" dirty="0">
                <a:effectLst/>
                <a:latin typeface="+mj-lt"/>
              </a:rPr>
              <a:t>: Provide feedback, contact customer support, or report issues directly through the app.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Travel Journal</a:t>
            </a:r>
            <a:r>
              <a:rPr lang="en-US" sz="1100" b="0" i="0" dirty="0">
                <a:effectLst/>
                <a:latin typeface="+mj-lt"/>
              </a:rPr>
              <a:t>: Some apps offer the option to create a digital travel journal to document memories and share them with others.</a:t>
            </a:r>
          </a:p>
        </p:txBody>
      </p:sp>
      <p:pic>
        <p:nvPicPr>
          <p:cNvPr id="5" name="Content Placeholder 4" descr="Screens screenshot of a phone&#10;&#10;Description automatically generated">
            <a:extLst>
              <a:ext uri="{FF2B5EF4-FFF2-40B4-BE49-F238E27FC236}">
                <a16:creationId xmlns:a16="http://schemas.microsoft.com/office/drawing/2014/main" id="{E08E00F1-5DB3-55FB-30CE-E9EAC7C3E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r="-1" b="7258"/>
          <a:stretch/>
        </p:blipFill>
        <p:spPr>
          <a:xfrm>
            <a:off x="8203460" y="484632"/>
            <a:ext cx="3369177" cy="57450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E4939C-12AA-49D0-CD55-DF01E18F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54F77-D33F-9955-7B53-7904D9C7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Menu</a:t>
            </a:r>
            <a:endParaRPr lang="en-IN" sz="480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61EB76-D9B6-F7EC-3894-C598D6ECC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3007389"/>
            <a:ext cx="4869179" cy="3065865"/>
          </a:xfrm>
        </p:spPr>
        <p:txBody>
          <a:bodyPr anchor="t">
            <a:normAutofit/>
          </a:bodyPr>
          <a:lstStyle/>
          <a:p>
            <a:r>
              <a:rPr lang="en-US" sz="1800" b="0" i="0">
                <a:effectLst/>
                <a:latin typeface="Söhne"/>
              </a:rPr>
              <a:t>More broadly, a list of choices available for selection in various contexts, such as a menu of options, travel destinations, user profile and preference.</a:t>
            </a:r>
            <a:endParaRPr lang="en-US" sz="1800"/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6C60731-D6ED-755F-63A9-59EE9E313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12" y="960699"/>
            <a:ext cx="2893994" cy="51448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1BF96-DD37-A571-EA7D-FB73DEB4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5289-168D-21A6-235E-EB555FCF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/>
              <a:t>Trip Details</a:t>
            </a:r>
            <a:endParaRPr lang="en-IN" sz="4800" dirty="0"/>
          </a:p>
        </p:txBody>
      </p:sp>
      <p:graphicFrame>
        <p:nvGraphicFramePr>
          <p:cNvPr id="39" name="Content Placeholder 8">
            <a:extLst>
              <a:ext uri="{FF2B5EF4-FFF2-40B4-BE49-F238E27FC236}">
                <a16:creationId xmlns:a16="http://schemas.microsoft.com/office/drawing/2014/main" id="{BFEAC365-4882-3770-5320-04C5E101C3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76176"/>
              </p:ext>
            </p:extLst>
          </p:nvPr>
        </p:nvGraphicFramePr>
        <p:xfrm>
          <a:off x="382279" y="2121408"/>
          <a:ext cx="6743845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EDA34D32-91FA-BBBE-BB51-A1C602B84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916" y="640080"/>
            <a:ext cx="2970264" cy="52804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86C25-A2D6-B03A-5A06-8058ECB5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81098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29FAF76B-8525-7879-C63F-5354A3E75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87" y="425050"/>
            <a:ext cx="2106765" cy="3745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A2EAE5-5786-BEDE-68D8-848A57D4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Trip Summary</a:t>
            </a:r>
            <a:endParaRPr lang="en-IN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767ABC8F-3F83-E99A-4B8B-B4B439D6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+mj-lt"/>
              </a:rPr>
              <a:t>A trip summary is a concise and organized overview of a travel experience with </a:t>
            </a:r>
            <a:r>
              <a:rPr lang="en-IN" sz="1800" i="0" dirty="0">
                <a:effectLst/>
                <a:latin typeface="+mj-lt"/>
              </a:rPr>
              <a:t>Trip Details, Itinerary, Accommodations, Transportation, Sightseeing, &amp; Activities, Cuisine and Dining, Weather, Budget, Memorable Moments and Photos &amp; Souvenirs.</a:t>
            </a:r>
            <a:endParaRPr lang="en-US" sz="18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D4D2B-A869-AB35-6B60-DF3EF5DC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670B-23EC-42A0-AE1C-CC094BBB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Specification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A982CB-C711-5DE1-7A05-ACB9F100B3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133560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B91BDB-90FD-C3FC-1B00-68B47930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6460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A7F9-B582-2E6E-5FD6-5263C94D0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84485"/>
            <a:ext cx="11654118" cy="6058361"/>
          </a:xfrm>
        </p:spPr>
        <p:txBody>
          <a:bodyPr numCol="2" anchor="ctr">
            <a:noAutofit/>
          </a:bodyPr>
          <a:lstStyle/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1. Mobile Application: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Platform:</a:t>
            </a:r>
            <a:r>
              <a:rPr lang="en-US" sz="800" b="0" i="0" dirty="0">
                <a:effectLst/>
                <a:latin typeface="+mj-lt"/>
              </a:rPr>
              <a:t> Android and 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Development Framework:</a:t>
            </a:r>
            <a:r>
              <a:rPr lang="en-US" sz="800" b="0" i="0" dirty="0">
                <a:effectLst/>
                <a:latin typeface="+mj-lt"/>
              </a:rPr>
              <a:t> Use a cross-platform development framework like React Native or Flutter for code reusability and faster development.</a:t>
            </a:r>
          </a:p>
          <a:p>
            <a:r>
              <a:rPr lang="en-US" sz="800" b="1" i="0" dirty="0">
                <a:effectLst/>
                <a:latin typeface="+mj-lt"/>
              </a:rPr>
              <a:t>2. Backend Services: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Server:</a:t>
            </a:r>
            <a:r>
              <a:rPr lang="en-US" sz="800" b="0" i="0" dirty="0">
                <a:effectLst/>
                <a:latin typeface="+mj-lt"/>
              </a:rPr>
              <a:t> Set up a backend server to handle data storage, authentication, and communication with external APIs.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Database:</a:t>
            </a:r>
            <a:r>
              <a:rPr lang="en-US" sz="800" b="0" i="0" dirty="0">
                <a:effectLst/>
                <a:latin typeface="+mj-lt"/>
              </a:rPr>
              <a:t> Use a relational database (e.g., PostgreSQL, MySQL) or a NoSQL database (e.g., MongoDB) to store user data, destination details, and other app-related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APIs:</a:t>
            </a:r>
            <a:r>
              <a:rPr lang="en-US" sz="800" b="0" i="0" dirty="0">
                <a:effectLst/>
                <a:latin typeface="+mj-lt"/>
              </a:rPr>
              <a:t> Develop RESTful APIs to serve data to the mobile app and integrate with third-party services (e.g., weather APIs, currency conversion APIs).</a:t>
            </a:r>
          </a:p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3. User Authentication: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Implement user authentication and authorization mechanisms for secure access to user-specific data and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Consider using OAuth 2.0 or JWT (JSON Web Tokens) for authentication.</a:t>
            </a:r>
          </a:p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4. Frontend Components: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User Interface (UI):</a:t>
            </a:r>
            <a:r>
              <a:rPr lang="en-US" sz="800" b="0" i="0" dirty="0">
                <a:effectLst/>
                <a:latin typeface="+mj-lt"/>
              </a:rPr>
              <a:t> Design an intuitive and user-friendly UI following Material Design or Human Interface Guidelines.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Navigation:</a:t>
            </a:r>
            <a:r>
              <a:rPr lang="en-US" sz="800" b="0" i="0" dirty="0">
                <a:effectLst/>
                <a:latin typeface="+mj-lt"/>
              </a:rPr>
              <a:t> Implement navigation between screens and tabs to ensure smooth user 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Search Bar:</a:t>
            </a:r>
            <a:r>
              <a:rPr lang="en-US" sz="800" b="0" i="0" dirty="0">
                <a:effectLst/>
                <a:latin typeface="+mj-lt"/>
              </a:rPr>
              <a:t> Include a search bar for users to enter their desired travel destinations.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Homepage:</a:t>
            </a:r>
            <a:r>
              <a:rPr lang="en-US" sz="800" b="0" i="0" dirty="0">
                <a:effectLst/>
                <a:latin typeface="+mj-lt"/>
              </a:rPr>
              <a:t> Display popular destinations, featured travel packages, and quick access to 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Destination Details Page:</a:t>
            </a:r>
            <a:r>
              <a:rPr lang="en-US" sz="800" b="0" i="0" dirty="0">
                <a:effectLst/>
                <a:latin typeface="+mj-lt"/>
              </a:rPr>
              <a:t> Provide detailed information about each destination, including attractions, cuisine, and a map.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Favorites Page:</a:t>
            </a:r>
            <a:r>
              <a:rPr lang="en-US" sz="800" b="0" i="0" dirty="0">
                <a:effectLst/>
                <a:latin typeface="+mj-lt"/>
              </a:rPr>
              <a:t> Allow users to manage and access their saved favorite destinations.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Settings Page:</a:t>
            </a:r>
            <a:r>
              <a:rPr lang="en-US" sz="800" b="0" i="0" dirty="0">
                <a:effectLst/>
                <a:latin typeface="+mj-lt"/>
              </a:rPr>
              <a:t> Let users configure app settings, including language and currency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Feedback and Support:</a:t>
            </a:r>
            <a:r>
              <a:rPr lang="en-US" sz="800" b="0" i="0" dirty="0">
                <a:effectLst/>
                <a:latin typeface="+mj-lt"/>
              </a:rPr>
              <a:t> Include a section for users to submit feedback or seek assistance.</a:t>
            </a:r>
          </a:p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5. External Integrations: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Weather API:</a:t>
            </a:r>
            <a:r>
              <a:rPr lang="en-US" sz="800" b="0" i="0" dirty="0">
                <a:effectLst/>
                <a:latin typeface="+mj-lt"/>
              </a:rPr>
              <a:t> Integrate with a weather service (e.g., OpenWeatherMap) to fetch real-time weather data for selected destinations.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Currency Conversion API:</a:t>
            </a:r>
            <a:r>
              <a:rPr lang="en-US" sz="800" b="0" i="0" dirty="0">
                <a:effectLst/>
                <a:latin typeface="+mj-lt"/>
              </a:rPr>
              <a:t> Incorporate a currency conversion service (e.g., Fixer.io) for currency conversion functionality.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1" i="0" dirty="0">
                <a:effectLst/>
                <a:latin typeface="+mj-lt"/>
              </a:rPr>
              <a:t>Maps and Location Services:</a:t>
            </a:r>
            <a:r>
              <a:rPr lang="en-US" sz="800" b="0" i="0" dirty="0">
                <a:effectLst/>
                <a:latin typeface="+mj-lt"/>
              </a:rPr>
              <a:t> Utilize maps and location services (e.g., Google Maps) for displaying maps and finding nearby attractions.</a:t>
            </a:r>
          </a:p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6. Offline Access: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Implement local storage mechanisms to provide limited offline access to saved destinations and basic destination information.</a:t>
            </a:r>
          </a:p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7. Third-Party Libraries and Tools: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Utilize libraries and tools for tasks such as UI components (e.g., Material-UI for React Native), state management (e.g., Redux), and HTTP requests (e.g., </a:t>
            </a:r>
            <a:r>
              <a:rPr lang="en-US" sz="800" b="0" i="0" dirty="0" err="1">
                <a:effectLst/>
                <a:latin typeface="+mj-lt"/>
              </a:rPr>
              <a:t>Axios</a:t>
            </a:r>
            <a:r>
              <a:rPr lang="en-US" sz="800" b="0" i="0" dirty="0">
                <a:effectLst/>
                <a:latin typeface="+mj-lt"/>
              </a:rPr>
              <a:t>).</a:t>
            </a:r>
          </a:p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8. Testing and Quality Assurance: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Conduct unit testing and integration testing to ensure the app's functionality and stability.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Implement continuous integration (CI) and continuous deployment (CD) pipelines for automated testing and deployment.</a:t>
            </a:r>
          </a:p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9. Scalability and Performance: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Design the architecture to be scalable, allowing for an increase in users and data without compromising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Optimize API calls, database queries, and image loading for efficiency.</a:t>
            </a:r>
          </a:p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10. Security: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Implement security measures, including data encryption, input validation, and secure storage of user credentials.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Regularly update and patch software components to address security vulnerabilities.</a:t>
            </a:r>
          </a:p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11. Monitoring and Analytics: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Integrate monitoring and analytics tools to track user behavior, app performance, and potential issues.</a:t>
            </a:r>
          </a:p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12. Deployment: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Deploy the mobile app to Google Play Store for Android and Apple App Store for 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Deploy the backend on a cloud hosting platform like AWS, Azure, or Google Cloud.</a:t>
            </a:r>
          </a:p>
          <a:p>
            <a:pPr marL="0" indent="0">
              <a:buNone/>
            </a:pPr>
            <a:r>
              <a:rPr lang="en-US" sz="800" b="1" i="0" dirty="0">
                <a:effectLst/>
                <a:latin typeface="+mj-lt"/>
              </a:rPr>
              <a:t>13. Maintenance and Updates:</a:t>
            </a:r>
            <a:endParaRPr lang="en-US" sz="800" b="0" i="0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+mj-lt"/>
              </a:rPr>
              <a:t>Plan for regular app updates, bug fixes, and feature enhancements based on user feedback and changing requirements.</a:t>
            </a:r>
          </a:p>
          <a:p>
            <a:endParaRPr lang="en-IN" sz="800" dirty="0"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2B5EDA-368B-7445-3835-56E29CCC1DF3}"/>
              </a:ext>
            </a:extLst>
          </p:cNvPr>
          <p:cNvSpPr txBox="1"/>
          <p:nvPr/>
        </p:nvSpPr>
        <p:spPr>
          <a:xfrm>
            <a:off x="645186" y="215153"/>
            <a:ext cx="835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Design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E7D0CD-E3A7-9FB4-AC1B-547B8420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70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6FE3-1681-52F0-9EFA-53E1C5E3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Detailed Application Functionalities</a:t>
            </a:r>
            <a:endParaRPr lang="en-IN" sz="30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D5371A-FF2E-3BBB-39EA-4FBF16139C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717636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CBF521-BB6C-DAE6-3F41-DE62B040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84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1B4D-B60F-C347-9DAD-0020A388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CASE FLOW</a:t>
            </a:r>
            <a:endParaRPr lang="en-IN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2095653-55D8-79D2-00FC-1F69298F24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251389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988B2-A499-9DAD-7453-4C1F0611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77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218</TotalTime>
  <Words>2005</Words>
  <Application>Microsoft Office PowerPoint</Application>
  <PresentationFormat>Widescreen</PresentationFormat>
  <Paragraphs>195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Rockwell</vt:lpstr>
      <vt:lpstr>Rockwell Condensed</vt:lpstr>
      <vt:lpstr>Söhne</vt:lpstr>
      <vt:lpstr>Wingdings</vt:lpstr>
      <vt:lpstr>Wood Type</vt:lpstr>
      <vt:lpstr>Travel APP</vt:lpstr>
      <vt:lpstr>Home</vt:lpstr>
      <vt:lpstr>Menu</vt:lpstr>
      <vt:lpstr>Trip Details</vt:lpstr>
      <vt:lpstr>Trip Summary</vt:lpstr>
      <vt:lpstr>Technical Specification</vt:lpstr>
      <vt:lpstr>PowerPoint Presentation</vt:lpstr>
      <vt:lpstr>Detailed Application Functionalities</vt:lpstr>
      <vt:lpstr>Use CASE FLOW</vt:lpstr>
      <vt:lpstr>PowerPoint Presentation</vt:lpstr>
      <vt:lpstr>Login, Sign UP and Reset password</vt:lpstr>
      <vt:lpstr>Splash Screen</vt:lpstr>
      <vt:lpstr>Landing and Setting page</vt:lpstr>
      <vt:lpstr>Locations and Payment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Sandeepsubbiah Selvakumar</dc:creator>
  <cp:lastModifiedBy>Sandeepsubbiah Selvakumar</cp:lastModifiedBy>
  <cp:revision>20</cp:revision>
  <dcterms:created xsi:type="dcterms:W3CDTF">2023-09-23T02:07:21Z</dcterms:created>
  <dcterms:modified xsi:type="dcterms:W3CDTF">2023-10-07T01:08:07Z</dcterms:modified>
</cp:coreProperties>
</file>